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71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60" r:id="rId13"/>
    <p:sldId id="265" r:id="rId14"/>
    <p:sldId id="259" r:id="rId15"/>
    <p:sldId id="267" r:id="rId16"/>
    <p:sldId id="257" r:id="rId17"/>
    <p:sldId id="266" r:id="rId18"/>
    <p:sldId id="258" r:id="rId19"/>
    <p:sldId id="268" r:id="rId20"/>
    <p:sldId id="26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86" d="100"/>
          <a:sy n="86" d="100"/>
        </p:scale>
        <p:origin x="90" y="6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2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8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5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15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9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64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1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44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FB696-4E4F-4A75-AAD4-8371BE928697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F1B1E-09F7-472B-B8FD-0ED17044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7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Human Body Form</a:t>
            </a:r>
            <a:endParaRPr lang="en-US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45619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What does it mean?</a:t>
            </a:r>
          </a:p>
          <a:p>
            <a:endParaRPr lang="en-US" dirty="0"/>
          </a:p>
          <a:p>
            <a:r>
              <a:rPr lang="en-US" sz="1400" b="1" dirty="0" smtClean="0"/>
              <a:t>Frederick S. Cottle</a:t>
            </a:r>
            <a:r>
              <a:rPr lang="en-US" sz="1400" dirty="0" smtClean="0"/>
              <a:t>, Ph.D., Middle Tennessee State University, USA</a:t>
            </a:r>
          </a:p>
          <a:p>
            <a:r>
              <a:rPr lang="en-US" sz="1400" dirty="0" smtClean="0"/>
              <a:t>Pamela V. Ulrich, Ph.D., Auburn University, USA</a:t>
            </a:r>
          </a:p>
          <a:p>
            <a:r>
              <a:rPr lang="en-US" sz="1400" dirty="0" smtClean="0"/>
              <a:t>Karla P. Teel, Ph.D., Auburn University, USA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041" y="5629424"/>
            <a:ext cx="2673959" cy="122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61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b="1" dirty="0" smtClean="0"/>
              <a:t>Form</a:t>
            </a:r>
            <a:endParaRPr lang="en-US" sz="9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420" y="2000249"/>
            <a:ext cx="5536580" cy="415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88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079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9861" y="2536676"/>
            <a:ext cx="8148968" cy="19863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1463" y="602166"/>
            <a:ext cx="8196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Human Body Form Continuum</a:t>
            </a:r>
          </a:p>
        </p:txBody>
      </p:sp>
    </p:spTree>
    <p:extLst>
      <p:ext uri="{BB962C8B-B14F-4D97-AF65-F5344CB8AC3E}">
        <p14:creationId xmlns:p14="http://schemas.microsoft.com/office/powerpoint/2010/main" val="147242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85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357" y="0"/>
            <a:ext cx="4320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6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46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290" y="149111"/>
            <a:ext cx="5787319" cy="663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57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877" y="196085"/>
            <a:ext cx="5636207" cy="666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85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500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055" y="1489107"/>
            <a:ext cx="8460934" cy="48782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47133" y="334537"/>
            <a:ext cx="11251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Constructs used to Measure the Human Body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89957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646" y="358937"/>
            <a:ext cx="6141534" cy="619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82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60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b="1" dirty="0" smtClean="0"/>
              <a:t>Size</a:t>
            </a:r>
            <a:endParaRPr lang="en-US" sz="9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4508" y="2377764"/>
            <a:ext cx="4797928" cy="355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59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801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b="1" dirty="0" smtClean="0"/>
              <a:t>Build</a:t>
            </a:r>
            <a:endParaRPr lang="en-US" sz="9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510" t="14221" r="40983" b="14682"/>
          <a:stretch/>
        </p:blipFill>
        <p:spPr>
          <a:xfrm>
            <a:off x="4534085" y="2281442"/>
            <a:ext cx="2792265" cy="364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6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49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b="1" dirty="0" smtClean="0"/>
              <a:t>Shape</a:t>
            </a:r>
            <a:endParaRPr lang="en-US" sz="9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624" y="5626501"/>
            <a:ext cx="2676376" cy="1231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" b="11385"/>
          <a:stretch/>
        </p:blipFill>
        <p:spPr>
          <a:xfrm>
            <a:off x="938560" y="3229067"/>
            <a:ext cx="3655741" cy="24484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19253"/>
          <a:stretch/>
        </p:blipFill>
        <p:spPr>
          <a:xfrm>
            <a:off x="6646904" y="2086648"/>
            <a:ext cx="3966733" cy="228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57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37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4521</TotalTime>
  <Words>58</Words>
  <Application>Microsoft Office PowerPoint</Application>
  <PresentationFormat>Widescreen</PresentationFormat>
  <Paragraphs>12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Office Theme</vt:lpstr>
      <vt:lpstr>Human Body Form</vt:lpstr>
      <vt:lpstr>PowerPoint Presentation</vt:lpstr>
      <vt:lpstr>PowerPoint Presentation</vt:lpstr>
      <vt:lpstr>Size</vt:lpstr>
      <vt:lpstr>PowerPoint Presentation</vt:lpstr>
      <vt:lpstr>Build</vt:lpstr>
      <vt:lpstr>PowerPoint Presentation</vt:lpstr>
      <vt:lpstr>Shape</vt:lpstr>
      <vt:lpstr>PowerPoint Presentation</vt:lpstr>
      <vt:lpstr>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Middle Tennessee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Body Form</dc:title>
  <dc:creator>Rick Cottle</dc:creator>
  <cp:lastModifiedBy>Rick Cottle</cp:lastModifiedBy>
  <cp:revision>20</cp:revision>
  <dcterms:created xsi:type="dcterms:W3CDTF">2014-09-17T20:35:51Z</dcterms:created>
  <dcterms:modified xsi:type="dcterms:W3CDTF">2014-10-17T16:49:26Z</dcterms:modified>
</cp:coreProperties>
</file>