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slideLayouts/slideLayout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0" r:id="rId1"/>
    <p:sldMasterId id="2147483659" r:id="rId2"/>
    <p:sldMasterId id="2147483657" r:id="rId3"/>
  </p:sldMasterIdLst>
  <p:notesMasterIdLst>
    <p:notesMasterId r:id="rId5"/>
  </p:notesMasterIdLst>
  <p:sldIdLst>
    <p:sldId id="256" r:id="rId4"/>
  </p:sldIdLst>
  <p:sldSz cx="38404800" cy="32918400"/>
  <p:notesSz cx="6858000" cy="9144000"/>
  <p:defaultTextStyle>
    <a:defPPr>
      <a:defRPr lang="en-US"/>
    </a:defPPr>
    <a:lvl1pPr marL="0" algn="l" defTabSz="4358209" rtl="0" eaLnBrk="1" latinLnBrk="0" hangingPunct="1">
      <a:defRPr sz="8666" kern="1200">
        <a:solidFill>
          <a:schemeClr val="tx1"/>
        </a:solidFill>
        <a:latin typeface="+mn-lt"/>
        <a:ea typeface="+mn-ea"/>
        <a:cs typeface="+mn-cs"/>
      </a:defRPr>
    </a:lvl1pPr>
    <a:lvl2pPr marL="2179106" algn="l" defTabSz="4358209" rtl="0" eaLnBrk="1" latinLnBrk="0" hangingPunct="1">
      <a:defRPr sz="8666" kern="1200">
        <a:solidFill>
          <a:schemeClr val="tx1"/>
        </a:solidFill>
        <a:latin typeface="+mn-lt"/>
        <a:ea typeface="+mn-ea"/>
        <a:cs typeface="+mn-cs"/>
      </a:defRPr>
    </a:lvl2pPr>
    <a:lvl3pPr marL="4358209" algn="l" defTabSz="4358209" rtl="0" eaLnBrk="1" latinLnBrk="0" hangingPunct="1">
      <a:defRPr sz="8666" kern="1200">
        <a:solidFill>
          <a:schemeClr val="tx1"/>
        </a:solidFill>
        <a:latin typeface="+mn-lt"/>
        <a:ea typeface="+mn-ea"/>
        <a:cs typeface="+mn-cs"/>
      </a:defRPr>
    </a:lvl3pPr>
    <a:lvl4pPr marL="6537315" algn="l" defTabSz="4358209" rtl="0" eaLnBrk="1" latinLnBrk="0" hangingPunct="1">
      <a:defRPr sz="8666" kern="1200">
        <a:solidFill>
          <a:schemeClr val="tx1"/>
        </a:solidFill>
        <a:latin typeface="+mn-lt"/>
        <a:ea typeface="+mn-ea"/>
        <a:cs typeface="+mn-cs"/>
      </a:defRPr>
    </a:lvl4pPr>
    <a:lvl5pPr marL="8716417" algn="l" defTabSz="4358209" rtl="0" eaLnBrk="1" latinLnBrk="0" hangingPunct="1">
      <a:defRPr sz="8666" kern="1200">
        <a:solidFill>
          <a:schemeClr val="tx1"/>
        </a:solidFill>
        <a:latin typeface="+mn-lt"/>
        <a:ea typeface="+mn-ea"/>
        <a:cs typeface="+mn-cs"/>
      </a:defRPr>
    </a:lvl5pPr>
    <a:lvl6pPr marL="10895522" algn="l" defTabSz="4358209" rtl="0" eaLnBrk="1" latinLnBrk="0" hangingPunct="1">
      <a:defRPr sz="8666" kern="1200">
        <a:solidFill>
          <a:schemeClr val="tx1"/>
        </a:solidFill>
        <a:latin typeface="+mn-lt"/>
        <a:ea typeface="+mn-ea"/>
        <a:cs typeface="+mn-cs"/>
      </a:defRPr>
    </a:lvl6pPr>
    <a:lvl7pPr marL="13074627" algn="l" defTabSz="4358209" rtl="0" eaLnBrk="1" latinLnBrk="0" hangingPunct="1">
      <a:defRPr sz="8666" kern="1200">
        <a:solidFill>
          <a:schemeClr val="tx1"/>
        </a:solidFill>
        <a:latin typeface="+mn-lt"/>
        <a:ea typeface="+mn-ea"/>
        <a:cs typeface="+mn-cs"/>
      </a:defRPr>
    </a:lvl7pPr>
    <a:lvl8pPr marL="15253732" algn="l" defTabSz="4358209" rtl="0" eaLnBrk="1" latinLnBrk="0" hangingPunct="1">
      <a:defRPr sz="8666" kern="1200">
        <a:solidFill>
          <a:schemeClr val="tx1"/>
        </a:solidFill>
        <a:latin typeface="+mn-lt"/>
        <a:ea typeface="+mn-ea"/>
        <a:cs typeface="+mn-cs"/>
      </a:defRPr>
    </a:lvl8pPr>
    <a:lvl9pPr marL="17432836" algn="l" defTabSz="4358209" rtl="0" eaLnBrk="1" latinLnBrk="0" hangingPunct="1">
      <a:defRPr sz="8666"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1663" userDrawn="1">
          <p15:clr>
            <a:srgbClr val="A4A3A4"/>
          </p15:clr>
        </p15:guide>
        <p15:guide id="2" orient="horz" pos="34" userDrawn="1">
          <p15:clr>
            <a:srgbClr val="A4A3A4"/>
          </p15:clr>
        </p15:guide>
        <p15:guide id="3" pos="21549" userDrawn="1">
          <p15:clr>
            <a:srgbClr val="A4A3A4"/>
          </p15:clr>
        </p15:guide>
        <p15:guide id="4" pos="275" userDrawn="1">
          <p15:clr>
            <a:srgbClr val="A4A3A4"/>
          </p15:clr>
        </p15:guide>
        <p15:guide id="5" orient="horz" pos="20735" userDrawn="1">
          <p15:clr>
            <a:srgbClr val="A4A3A4"/>
          </p15:clr>
        </p15:guide>
        <p15:guide id="6" orient="horz" pos="60" userDrawn="1">
          <p15:clr>
            <a:srgbClr val="A4A3A4"/>
          </p15:clr>
        </p15:guide>
        <p15:guide id="7" pos="23943" userDrawn="1">
          <p15:clr>
            <a:srgbClr val="A4A3A4"/>
          </p15:clr>
        </p15:guide>
        <p15:guide id="8" pos="306"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KOTOULAS" initials="AK" lastIdx="2" clrIdx="0"/>
  <p:cmAuthor id="1" name="A.KOTOULAS" initials="HELP" lastIdx="1" clrIdx="1"/>
  <p:cmAuthor id="2" name="A.KOTOULAS" initials="HELP - " lastIdx="1" clrIdx="2"/>
  <p:cmAuthor id="3" name="PosterPresentations.com - 510.649.3001" initials="HELP - " lastIdx="1" clrIdx="3"/>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3F5FA"/>
    <a:srgbClr val="CDD2DE"/>
    <a:srgbClr val="E3E9E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5808" autoAdjust="0"/>
    <p:restoredTop sz="99200" autoAdjust="0"/>
  </p:normalViewPr>
  <p:slideViewPr>
    <p:cSldViewPr snapToGrid="0" snapToObjects="1" showGuides="1">
      <p:cViewPr>
        <p:scale>
          <a:sx n="33" d="100"/>
          <a:sy n="33" d="100"/>
        </p:scale>
        <p:origin x="1452" y="108"/>
      </p:cViewPr>
      <p:guideLst>
        <p:guide orient="horz" pos="11663"/>
        <p:guide orient="horz" pos="34"/>
        <p:guide pos="21549"/>
        <p:guide pos="275"/>
        <p:guide orient="horz" pos="20735"/>
        <p:guide orient="horz" pos="60"/>
        <p:guide pos="23943"/>
        <p:guide pos="306"/>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Master" Target="slideMasters/slideMaster3.xml"/><Relationship Id="rId7" Type="http://schemas.openxmlformats.org/officeDocument/2006/relationships/presProps" Target="pres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commentAuthors" Target="commentAuthors.xml"/><Relationship Id="rId5" Type="http://schemas.openxmlformats.org/officeDocument/2006/relationships/notesMaster" Target="notesMasters/notesMaster1.xml"/><Relationship Id="rId10" Type="http://schemas.openxmlformats.org/officeDocument/2006/relationships/tableStyles" Target="tableStyles.xml"/><Relationship Id="rId4" Type="http://schemas.openxmlformats.org/officeDocument/2006/relationships/slide" Target="slides/slide1.xml"/><Relationship Id="rId9"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oleObject" Target="Macintosh%20HD:Users:James:Downloads:Growth%20Chart%20.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plotArea>
      <c:layout/>
      <c:lineChart>
        <c:grouping val="standard"/>
        <c:varyColors val="0"/>
        <c:ser>
          <c:idx val="1"/>
          <c:order val="0"/>
          <c:tx>
            <c:strRef>
              <c:f>Sheet1!$C$1</c:f>
              <c:strCache>
                <c:ptCount val="1"/>
                <c:pt idx="0">
                  <c:v>WT SC</c:v>
                </c:pt>
              </c:strCache>
            </c:strRef>
          </c:tx>
          <c:val>
            <c:numRef>
              <c:f>Sheet1!$C$2:$C$7</c:f>
              <c:numCache>
                <c:formatCode>General</c:formatCode>
                <c:ptCount val="6"/>
                <c:pt idx="0">
                  <c:v>3.0599999999999998E-3</c:v>
                </c:pt>
                <c:pt idx="1">
                  <c:v>0.73814000000000002</c:v>
                </c:pt>
                <c:pt idx="2">
                  <c:v>0.32548890000000003</c:v>
                </c:pt>
                <c:pt idx="3">
                  <c:v>0.73281099999999999</c:v>
                </c:pt>
                <c:pt idx="4">
                  <c:v>0.87797999999999998</c:v>
                </c:pt>
                <c:pt idx="5">
                  <c:v>0.63232999999999995</c:v>
                </c:pt>
              </c:numCache>
            </c:numRef>
          </c:val>
          <c:smooth val="0"/>
        </c:ser>
        <c:ser>
          <c:idx val="2"/>
          <c:order val="1"/>
          <c:tx>
            <c:strRef>
              <c:f>Sheet1!$D$1</c:f>
              <c:strCache>
                <c:ptCount val="1"/>
                <c:pt idx="0">
                  <c:v>WT YPD </c:v>
                </c:pt>
              </c:strCache>
            </c:strRef>
          </c:tx>
          <c:val>
            <c:numRef>
              <c:f>Sheet1!$D$2:$D$7</c:f>
              <c:numCache>
                <c:formatCode>General</c:formatCode>
                <c:ptCount val="6"/>
                <c:pt idx="0">
                  <c:v>2E-3</c:v>
                </c:pt>
                <c:pt idx="1">
                  <c:v>0.99797999999999998</c:v>
                </c:pt>
                <c:pt idx="2">
                  <c:v>0.72181130000000004</c:v>
                </c:pt>
                <c:pt idx="3">
                  <c:v>0.99882000000000004</c:v>
                </c:pt>
                <c:pt idx="4">
                  <c:v>0.99290999999999996</c:v>
                </c:pt>
                <c:pt idx="5">
                  <c:v>0.88685999999999998</c:v>
                </c:pt>
              </c:numCache>
            </c:numRef>
          </c:val>
          <c:smooth val="0"/>
        </c:ser>
        <c:ser>
          <c:idx val="3"/>
          <c:order val="2"/>
          <c:tx>
            <c:strRef>
              <c:f>Sheet1!$E$1</c:f>
              <c:strCache>
                <c:ptCount val="1"/>
                <c:pt idx="0">
                  <c:v>Mut SC</c:v>
                </c:pt>
              </c:strCache>
            </c:strRef>
          </c:tx>
          <c:val>
            <c:numRef>
              <c:f>Sheet1!$E$2:$E$7</c:f>
              <c:numCache>
                <c:formatCode>General</c:formatCode>
                <c:ptCount val="6"/>
                <c:pt idx="0">
                  <c:v>6.9999999999999999E-4</c:v>
                </c:pt>
                <c:pt idx="1">
                  <c:v>0.67166669999999995</c:v>
                </c:pt>
                <c:pt idx="2">
                  <c:v>0.35037109999999999</c:v>
                </c:pt>
                <c:pt idx="3">
                  <c:v>0.67093999999999998</c:v>
                </c:pt>
                <c:pt idx="4">
                  <c:v>0.85019999999999996</c:v>
                </c:pt>
                <c:pt idx="5">
                  <c:v>0.63949999999999996</c:v>
                </c:pt>
              </c:numCache>
            </c:numRef>
          </c:val>
          <c:smooth val="0"/>
        </c:ser>
        <c:ser>
          <c:idx val="4"/>
          <c:order val="3"/>
          <c:tx>
            <c:strRef>
              <c:f>Sheet1!$F$1</c:f>
              <c:strCache>
                <c:ptCount val="1"/>
                <c:pt idx="0">
                  <c:v>Mut YPD</c:v>
                </c:pt>
              </c:strCache>
            </c:strRef>
          </c:tx>
          <c:val>
            <c:numRef>
              <c:f>Sheet1!$F$2:$F$7</c:f>
              <c:numCache>
                <c:formatCode>General</c:formatCode>
                <c:ptCount val="6"/>
                <c:pt idx="0">
                  <c:v>1.83E-3</c:v>
                </c:pt>
                <c:pt idx="1">
                  <c:v>0.82303000000000004</c:v>
                </c:pt>
                <c:pt idx="2">
                  <c:v>0.63673400000000002</c:v>
                </c:pt>
                <c:pt idx="3">
                  <c:v>0.81843999999999995</c:v>
                </c:pt>
                <c:pt idx="4">
                  <c:v>1.01247</c:v>
                </c:pt>
                <c:pt idx="5">
                  <c:v>0.77268000000000003</c:v>
                </c:pt>
              </c:numCache>
            </c:numRef>
          </c:val>
          <c:smooth val="0"/>
        </c:ser>
        <c:dLbls>
          <c:showLegendKey val="0"/>
          <c:showVal val="0"/>
          <c:showCatName val="0"/>
          <c:showSerName val="0"/>
          <c:showPercent val="0"/>
          <c:showBubbleSize val="0"/>
        </c:dLbls>
        <c:marker val="1"/>
        <c:smooth val="0"/>
        <c:axId val="337705184"/>
        <c:axId val="337698912"/>
      </c:lineChart>
      <c:catAx>
        <c:axId val="337705184"/>
        <c:scaling>
          <c:orientation val="minMax"/>
        </c:scaling>
        <c:delete val="0"/>
        <c:axPos val="b"/>
        <c:title>
          <c:tx>
            <c:rich>
              <a:bodyPr/>
              <a:lstStyle/>
              <a:p>
                <a:pPr>
                  <a:defRPr sz="1400"/>
                </a:pPr>
                <a:r>
                  <a:rPr lang="en-US" sz="1400"/>
                  <a:t>Week</a:t>
                </a:r>
                <a:r>
                  <a:rPr lang="en-US" sz="1400" baseline="0"/>
                  <a:t> </a:t>
                </a:r>
                <a:endParaRPr lang="en-US" sz="1400"/>
              </a:p>
            </c:rich>
          </c:tx>
          <c:layout/>
          <c:overlay val="0"/>
        </c:title>
        <c:majorTickMark val="out"/>
        <c:minorTickMark val="none"/>
        <c:tickLblPos val="nextTo"/>
        <c:txPr>
          <a:bodyPr/>
          <a:lstStyle/>
          <a:p>
            <a:pPr>
              <a:defRPr sz="1400"/>
            </a:pPr>
            <a:endParaRPr lang="en-US"/>
          </a:p>
        </c:txPr>
        <c:crossAx val="337698912"/>
        <c:crosses val="autoZero"/>
        <c:auto val="1"/>
        <c:lblAlgn val="ctr"/>
        <c:lblOffset val="100"/>
        <c:noMultiLvlLbl val="0"/>
      </c:catAx>
      <c:valAx>
        <c:axId val="337698912"/>
        <c:scaling>
          <c:orientation val="minMax"/>
        </c:scaling>
        <c:delete val="0"/>
        <c:axPos val="l"/>
        <c:majorGridlines/>
        <c:title>
          <c:tx>
            <c:rich>
              <a:bodyPr rot="-5400000" vert="horz"/>
              <a:lstStyle/>
              <a:p>
                <a:pPr>
                  <a:defRPr sz="1400"/>
                </a:pPr>
                <a:r>
                  <a:rPr lang="en-US" sz="1400"/>
                  <a:t>Change</a:t>
                </a:r>
                <a:r>
                  <a:rPr lang="en-US" sz="1400" baseline="0"/>
                  <a:t> in OD</a:t>
                </a:r>
                <a:endParaRPr lang="en-US" sz="1400"/>
              </a:p>
            </c:rich>
          </c:tx>
          <c:layout>
            <c:manualLayout>
              <c:xMode val="edge"/>
              <c:yMode val="edge"/>
              <c:x val="1.58102766798419E-2"/>
              <c:y val="0.366272965879265"/>
            </c:manualLayout>
          </c:layout>
          <c:overlay val="0"/>
        </c:title>
        <c:numFmt formatCode="General" sourceLinked="1"/>
        <c:majorTickMark val="out"/>
        <c:minorTickMark val="none"/>
        <c:tickLblPos val="nextTo"/>
        <c:txPr>
          <a:bodyPr/>
          <a:lstStyle/>
          <a:p>
            <a:pPr>
              <a:defRPr sz="1200"/>
            </a:pPr>
            <a:endParaRPr lang="en-US"/>
          </a:p>
        </c:txPr>
        <c:crossAx val="337705184"/>
        <c:crosses val="autoZero"/>
        <c:crossBetween val="between"/>
      </c:valAx>
    </c:plotArea>
    <c:legend>
      <c:legendPos val="r"/>
      <c:layout>
        <c:manualLayout>
          <c:xMode val="edge"/>
          <c:yMode val="edge"/>
          <c:x val="0.85503437381528247"/>
          <c:y val="0.47614886824306613"/>
          <c:w val="0.14356641320345845"/>
          <c:h val="0.14103657934909708"/>
        </c:manualLayout>
      </c:layout>
      <c:overlay val="0"/>
    </c:legend>
    <c:plotVisOnly val="1"/>
    <c:dispBlanksAs val="gap"/>
    <c:showDLblsOverMax val="0"/>
  </c:chart>
  <c:externalData r:id="rId1">
    <c:autoUpdate val="0"/>
  </c:externalData>
</c:chartSpace>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388EFEB-C55B-9740-9BB5-8C8D36F59F74}" type="doc">
      <dgm:prSet loTypeId="urn:microsoft.com/office/officeart/2005/8/layout/hierarchy6" loCatId="" qsTypeId="urn:microsoft.com/office/officeart/2005/8/quickstyle/simple3" qsCatId="simple" csTypeId="urn:microsoft.com/office/officeart/2005/8/colors/colorful1" csCatId="colorful" phldr="1"/>
      <dgm:spPr/>
      <dgm:t>
        <a:bodyPr/>
        <a:lstStyle/>
        <a:p>
          <a:endParaRPr lang="en-US"/>
        </a:p>
      </dgm:t>
    </dgm:pt>
    <dgm:pt modelId="{0B3CBA51-4518-F941-96CA-B9085F5D1C96}">
      <dgm:prSet phldrT="[Text]" custT="1"/>
      <dgm:spPr/>
      <dgm:t>
        <a:bodyPr/>
        <a:lstStyle/>
        <a:p>
          <a:r>
            <a:rPr lang="en-US" sz="1600" dirty="0"/>
            <a:t>Wild Type / ABZ1</a:t>
          </a:r>
        </a:p>
      </dgm:t>
    </dgm:pt>
    <dgm:pt modelId="{C703322D-6030-884D-BD53-18BBFA7566CC}" type="parTrans" cxnId="{8C92EDFB-85E7-704D-A1C1-3CFE3EBE2950}">
      <dgm:prSet/>
      <dgm:spPr/>
      <dgm:t>
        <a:bodyPr/>
        <a:lstStyle/>
        <a:p>
          <a:endParaRPr lang="en-US"/>
        </a:p>
      </dgm:t>
    </dgm:pt>
    <dgm:pt modelId="{C34D1C9D-3CDA-A644-9FD5-4D54239C93B2}" type="sibTrans" cxnId="{8C92EDFB-85E7-704D-A1C1-3CFE3EBE2950}">
      <dgm:prSet/>
      <dgm:spPr/>
      <dgm:t>
        <a:bodyPr/>
        <a:lstStyle/>
        <a:p>
          <a:endParaRPr lang="en-US"/>
        </a:p>
      </dgm:t>
    </dgm:pt>
    <dgm:pt modelId="{850AAA2A-CFB0-7F42-B652-89A4B97418C0}">
      <dgm:prSet phldrT="[Text]" custT="1"/>
      <dgm:spPr/>
      <dgm:t>
        <a:bodyPr/>
        <a:lstStyle/>
        <a:p>
          <a:r>
            <a:rPr lang="en-US" sz="1600"/>
            <a:t>SC</a:t>
          </a:r>
        </a:p>
      </dgm:t>
    </dgm:pt>
    <dgm:pt modelId="{CDD46B35-80CF-3743-A900-4A908194AEA5}" type="parTrans" cxnId="{14C8346E-2048-C34E-9536-A9F254F433D9}">
      <dgm:prSet/>
      <dgm:spPr/>
      <dgm:t>
        <a:bodyPr/>
        <a:lstStyle/>
        <a:p>
          <a:endParaRPr lang="en-US"/>
        </a:p>
      </dgm:t>
    </dgm:pt>
    <dgm:pt modelId="{5959676A-1474-474D-9EF5-71B52608B4EA}" type="sibTrans" cxnId="{14C8346E-2048-C34E-9536-A9F254F433D9}">
      <dgm:prSet/>
      <dgm:spPr/>
      <dgm:t>
        <a:bodyPr/>
        <a:lstStyle/>
        <a:p>
          <a:endParaRPr lang="en-US"/>
        </a:p>
      </dgm:t>
    </dgm:pt>
    <dgm:pt modelId="{4FAE16EB-3DDF-5346-AEC1-DAC254B6E33A}">
      <dgm:prSet phldrT="[Text]" custT="1"/>
      <dgm:spPr/>
      <dgm:t>
        <a:bodyPr/>
        <a:lstStyle/>
        <a:p>
          <a:r>
            <a:rPr lang="en-US" sz="1400"/>
            <a:t>A</a:t>
          </a:r>
        </a:p>
      </dgm:t>
    </dgm:pt>
    <dgm:pt modelId="{29FB62CB-2AB6-FE41-850A-52951692C2B6}" type="parTrans" cxnId="{D0E074A2-F3A8-7E42-9D01-D4344500F75C}">
      <dgm:prSet/>
      <dgm:spPr/>
      <dgm:t>
        <a:bodyPr/>
        <a:lstStyle/>
        <a:p>
          <a:endParaRPr lang="en-US"/>
        </a:p>
      </dgm:t>
    </dgm:pt>
    <dgm:pt modelId="{3B54154B-4160-2644-9895-591D734F42EB}" type="sibTrans" cxnId="{D0E074A2-F3A8-7E42-9D01-D4344500F75C}">
      <dgm:prSet/>
      <dgm:spPr/>
      <dgm:t>
        <a:bodyPr/>
        <a:lstStyle/>
        <a:p>
          <a:endParaRPr lang="en-US"/>
        </a:p>
      </dgm:t>
    </dgm:pt>
    <dgm:pt modelId="{61E984EB-419B-044D-AFE1-A69125C313D9}">
      <dgm:prSet phldrT="[Text]" custT="1"/>
      <dgm:spPr/>
      <dgm:t>
        <a:bodyPr/>
        <a:lstStyle/>
        <a:p>
          <a:r>
            <a:rPr lang="en-US" sz="1400"/>
            <a:t>B</a:t>
          </a:r>
        </a:p>
      </dgm:t>
    </dgm:pt>
    <dgm:pt modelId="{235E14DB-BC8B-C947-A006-69547699F3BF}" type="parTrans" cxnId="{E02F44E6-0FFC-3949-8081-67131EA78C1B}">
      <dgm:prSet/>
      <dgm:spPr/>
      <dgm:t>
        <a:bodyPr/>
        <a:lstStyle/>
        <a:p>
          <a:endParaRPr lang="en-US"/>
        </a:p>
      </dgm:t>
    </dgm:pt>
    <dgm:pt modelId="{AB9C911D-96B1-DF45-8547-1294866EDB4C}" type="sibTrans" cxnId="{E02F44E6-0FFC-3949-8081-67131EA78C1B}">
      <dgm:prSet/>
      <dgm:spPr/>
      <dgm:t>
        <a:bodyPr/>
        <a:lstStyle/>
        <a:p>
          <a:endParaRPr lang="en-US"/>
        </a:p>
      </dgm:t>
    </dgm:pt>
    <dgm:pt modelId="{47C7554C-F17C-7940-A9C1-513B022C9A4E}">
      <dgm:prSet phldrT="[Text]" custT="1"/>
      <dgm:spPr/>
      <dgm:t>
        <a:bodyPr/>
        <a:lstStyle/>
        <a:p>
          <a:r>
            <a:rPr lang="en-US" sz="1600"/>
            <a:t>YPD</a:t>
          </a:r>
        </a:p>
      </dgm:t>
    </dgm:pt>
    <dgm:pt modelId="{10A09838-C9D5-7649-A71A-97B3741C9FBC}" type="parTrans" cxnId="{F0D1248A-9462-2147-8850-B0B39669B509}">
      <dgm:prSet/>
      <dgm:spPr/>
      <dgm:t>
        <a:bodyPr/>
        <a:lstStyle/>
        <a:p>
          <a:endParaRPr lang="en-US"/>
        </a:p>
      </dgm:t>
    </dgm:pt>
    <dgm:pt modelId="{DE5A67D7-60D4-954A-8E02-AB532172440D}" type="sibTrans" cxnId="{F0D1248A-9462-2147-8850-B0B39669B509}">
      <dgm:prSet/>
      <dgm:spPr/>
      <dgm:t>
        <a:bodyPr/>
        <a:lstStyle/>
        <a:p>
          <a:endParaRPr lang="en-US"/>
        </a:p>
      </dgm:t>
    </dgm:pt>
    <dgm:pt modelId="{B681247E-F283-E649-BC5D-5501E637FF62}">
      <dgm:prSet phldrT="[Text]" custT="1"/>
      <dgm:spPr/>
      <dgm:t>
        <a:bodyPr/>
        <a:lstStyle/>
        <a:p>
          <a:r>
            <a:rPr lang="en-US" sz="1400"/>
            <a:t>A</a:t>
          </a:r>
        </a:p>
      </dgm:t>
    </dgm:pt>
    <dgm:pt modelId="{7F945311-F317-FF4A-A86A-0541A711CEAD}" type="parTrans" cxnId="{13F5B5B3-0131-F64B-B7D0-B0ED9F6E19DF}">
      <dgm:prSet/>
      <dgm:spPr/>
      <dgm:t>
        <a:bodyPr/>
        <a:lstStyle/>
        <a:p>
          <a:endParaRPr lang="en-US"/>
        </a:p>
      </dgm:t>
    </dgm:pt>
    <dgm:pt modelId="{4272FE91-396D-DA41-94E2-7F6BCE53A71D}" type="sibTrans" cxnId="{13F5B5B3-0131-F64B-B7D0-B0ED9F6E19DF}">
      <dgm:prSet/>
      <dgm:spPr/>
      <dgm:t>
        <a:bodyPr/>
        <a:lstStyle/>
        <a:p>
          <a:endParaRPr lang="en-US"/>
        </a:p>
      </dgm:t>
    </dgm:pt>
    <dgm:pt modelId="{4F1BC9A8-9EDC-FB49-922C-2F32A589C32C}">
      <dgm:prSet custT="1"/>
      <dgm:spPr/>
      <dgm:t>
        <a:bodyPr/>
        <a:lstStyle/>
        <a:p>
          <a:r>
            <a:rPr lang="en-US" sz="1400"/>
            <a:t>C</a:t>
          </a:r>
        </a:p>
      </dgm:t>
    </dgm:pt>
    <dgm:pt modelId="{195BBB12-9594-2D43-9077-C9E003BCDF30}" type="parTrans" cxnId="{6CDDB28D-5AB1-F248-9A72-7B1F76650A4D}">
      <dgm:prSet/>
      <dgm:spPr/>
      <dgm:t>
        <a:bodyPr/>
        <a:lstStyle/>
        <a:p>
          <a:endParaRPr lang="en-US"/>
        </a:p>
      </dgm:t>
    </dgm:pt>
    <dgm:pt modelId="{2E2AEB2E-D22E-4E43-B05E-47FE027EA467}" type="sibTrans" cxnId="{6CDDB28D-5AB1-F248-9A72-7B1F76650A4D}">
      <dgm:prSet/>
      <dgm:spPr/>
      <dgm:t>
        <a:bodyPr/>
        <a:lstStyle/>
        <a:p>
          <a:endParaRPr lang="en-US"/>
        </a:p>
      </dgm:t>
    </dgm:pt>
    <dgm:pt modelId="{8A8CB986-A2FF-774D-BFFB-0D8A58F632FF}">
      <dgm:prSet custT="1"/>
      <dgm:spPr/>
      <dgm:t>
        <a:bodyPr/>
        <a:lstStyle/>
        <a:p>
          <a:r>
            <a:rPr lang="en-US" sz="1400"/>
            <a:t>B</a:t>
          </a:r>
        </a:p>
      </dgm:t>
    </dgm:pt>
    <dgm:pt modelId="{4544341A-29C1-714A-AC2C-11D748298060}" type="parTrans" cxnId="{69766CF7-E902-7844-9D75-CDC3B97553AE}">
      <dgm:prSet/>
      <dgm:spPr/>
      <dgm:t>
        <a:bodyPr/>
        <a:lstStyle/>
        <a:p>
          <a:endParaRPr lang="en-US"/>
        </a:p>
      </dgm:t>
    </dgm:pt>
    <dgm:pt modelId="{04C63F48-F9C1-0E4F-AE4E-6163A512EA50}" type="sibTrans" cxnId="{69766CF7-E902-7844-9D75-CDC3B97553AE}">
      <dgm:prSet/>
      <dgm:spPr/>
      <dgm:t>
        <a:bodyPr/>
        <a:lstStyle/>
        <a:p>
          <a:endParaRPr lang="en-US"/>
        </a:p>
      </dgm:t>
    </dgm:pt>
    <dgm:pt modelId="{B5A93FC5-AFF7-534D-9EB3-5C1B4BFE5D58}">
      <dgm:prSet custT="1"/>
      <dgm:spPr/>
      <dgm:t>
        <a:bodyPr/>
        <a:lstStyle/>
        <a:p>
          <a:r>
            <a:rPr lang="en-US" sz="1400"/>
            <a:t>C</a:t>
          </a:r>
        </a:p>
      </dgm:t>
    </dgm:pt>
    <dgm:pt modelId="{B3FBCF10-C991-1C44-BF7B-6064A46B8DCF}" type="parTrans" cxnId="{995A5EA2-DB57-C143-A5AA-8FAABCBDEAE8}">
      <dgm:prSet/>
      <dgm:spPr/>
      <dgm:t>
        <a:bodyPr/>
        <a:lstStyle/>
        <a:p>
          <a:endParaRPr lang="en-US"/>
        </a:p>
      </dgm:t>
    </dgm:pt>
    <dgm:pt modelId="{9399EB1A-8640-9043-8073-86EF176B90A4}" type="sibTrans" cxnId="{995A5EA2-DB57-C143-A5AA-8FAABCBDEAE8}">
      <dgm:prSet/>
      <dgm:spPr/>
      <dgm:t>
        <a:bodyPr/>
        <a:lstStyle/>
        <a:p>
          <a:endParaRPr lang="en-US"/>
        </a:p>
      </dgm:t>
    </dgm:pt>
    <dgm:pt modelId="{882FA080-056E-C44C-99C4-E6BB31F7CD11}">
      <dgm:prSet custT="1"/>
      <dgm:spPr/>
      <dgm:t>
        <a:bodyPr/>
        <a:lstStyle/>
        <a:p>
          <a:r>
            <a:rPr lang="en-US" sz="1200"/>
            <a:t>1</a:t>
          </a:r>
        </a:p>
      </dgm:t>
    </dgm:pt>
    <dgm:pt modelId="{A999B883-2750-414E-8271-B72FE41E91BA}" type="parTrans" cxnId="{102864D2-A666-374E-AD4B-E10D3DF7F053}">
      <dgm:prSet/>
      <dgm:spPr/>
      <dgm:t>
        <a:bodyPr/>
        <a:lstStyle/>
        <a:p>
          <a:endParaRPr lang="en-US"/>
        </a:p>
      </dgm:t>
    </dgm:pt>
    <dgm:pt modelId="{C993E785-9C51-1C4F-A9B4-5F217E189B66}" type="sibTrans" cxnId="{102864D2-A666-374E-AD4B-E10D3DF7F053}">
      <dgm:prSet/>
      <dgm:spPr/>
      <dgm:t>
        <a:bodyPr/>
        <a:lstStyle/>
        <a:p>
          <a:endParaRPr lang="en-US"/>
        </a:p>
      </dgm:t>
    </dgm:pt>
    <dgm:pt modelId="{348B2B0C-6A2A-FD4A-92BA-3AEF9CDB916B}">
      <dgm:prSet custT="1"/>
      <dgm:spPr/>
      <dgm:t>
        <a:bodyPr/>
        <a:lstStyle/>
        <a:p>
          <a:r>
            <a:rPr lang="en-US" sz="1200"/>
            <a:t>2</a:t>
          </a:r>
        </a:p>
      </dgm:t>
    </dgm:pt>
    <dgm:pt modelId="{6C9F7A50-3280-F34E-8ADD-00E8F50F54E7}" type="parTrans" cxnId="{DC9BAECE-535B-9B47-BDCA-98FBD675AE2F}">
      <dgm:prSet/>
      <dgm:spPr/>
      <dgm:t>
        <a:bodyPr/>
        <a:lstStyle/>
        <a:p>
          <a:endParaRPr lang="en-US"/>
        </a:p>
      </dgm:t>
    </dgm:pt>
    <dgm:pt modelId="{9C462D50-8C51-5847-A367-24BEFC372F98}" type="sibTrans" cxnId="{DC9BAECE-535B-9B47-BDCA-98FBD675AE2F}">
      <dgm:prSet/>
      <dgm:spPr/>
      <dgm:t>
        <a:bodyPr/>
        <a:lstStyle/>
        <a:p>
          <a:endParaRPr lang="en-US"/>
        </a:p>
      </dgm:t>
    </dgm:pt>
    <dgm:pt modelId="{05C3FFD1-1F97-CF4C-99E0-D1FDFCD26E1C}">
      <dgm:prSet custT="1"/>
      <dgm:spPr/>
      <dgm:t>
        <a:bodyPr/>
        <a:lstStyle/>
        <a:p>
          <a:r>
            <a:rPr lang="en-US" sz="1200" dirty="0"/>
            <a:t>3</a:t>
          </a:r>
        </a:p>
      </dgm:t>
    </dgm:pt>
    <dgm:pt modelId="{C528AB39-DB7D-C24A-897B-B2C71D35A00D}" type="parTrans" cxnId="{72B6B957-04D6-8B49-BCC7-85B8F386B916}">
      <dgm:prSet/>
      <dgm:spPr/>
      <dgm:t>
        <a:bodyPr/>
        <a:lstStyle/>
        <a:p>
          <a:endParaRPr lang="en-US"/>
        </a:p>
      </dgm:t>
    </dgm:pt>
    <dgm:pt modelId="{DFA8BE0F-F1C9-E04F-853C-3115553C7E93}" type="sibTrans" cxnId="{72B6B957-04D6-8B49-BCC7-85B8F386B916}">
      <dgm:prSet/>
      <dgm:spPr/>
      <dgm:t>
        <a:bodyPr/>
        <a:lstStyle/>
        <a:p>
          <a:endParaRPr lang="en-US"/>
        </a:p>
      </dgm:t>
    </dgm:pt>
    <dgm:pt modelId="{14C3207F-048D-8544-AED7-3E70791BB9C4}">
      <dgm:prSet custT="1"/>
      <dgm:spPr/>
      <dgm:t>
        <a:bodyPr/>
        <a:lstStyle/>
        <a:p>
          <a:r>
            <a:rPr lang="en-US" sz="1200"/>
            <a:t>1</a:t>
          </a:r>
        </a:p>
      </dgm:t>
    </dgm:pt>
    <dgm:pt modelId="{8E98EB36-BC40-D24F-831B-02D58CABF75A}" type="parTrans" cxnId="{56389202-721D-DE45-AE40-EFAD46329A9C}">
      <dgm:prSet/>
      <dgm:spPr/>
      <dgm:t>
        <a:bodyPr/>
        <a:lstStyle/>
        <a:p>
          <a:endParaRPr lang="en-US"/>
        </a:p>
      </dgm:t>
    </dgm:pt>
    <dgm:pt modelId="{C37BC3B7-251A-7641-AB13-067AF82276E9}" type="sibTrans" cxnId="{56389202-721D-DE45-AE40-EFAD46329A9C}">
      <dgm:prSet/>
      <dgm:spPr/>
      <dgm:t>
        <a:bodyPr/>
        <a:lstStyle/>
        <a:p>
          <a:endParaRPr lang="en-US"/>
        </a:p>
      </dgm:t>
    </dgm:pt>
    <dgm:pt modelId="{E60A7676-C7C1-4345-9B26-D27A467E8BDD}">
      <dgm:prSet custT="1"/>
      <dgm:spPr/>
      <dgm:t>
        <a:bodyPr/>
        <a:lstStyle/>
        <a:p>
          <a:r>
            <a:rPr lang="en-US" sz="1200"/>
            <a:t>2</a:t>
          </a:r>
        </a:p>
      </dgm:t>
    </dgm:pt>
    <dgm:pt modelId="{079B0B3C-2B98-F144-AA8E-4D7E70554C87}" type="parTrans" cxnId="{BDC23F8B-47DE-624A-9F84-20E75EAF350D}">
      <dgm:prSet/>
      <dgm:spPr/>
      <dgm:t>
        <a:bodyPr/>
        <a:lstStyle/>
        <a:p>
          <a:endParaRPr lang="en-US"/>
        </a:p>
      </dgm:t>
    </dgm:pt>
    <dgm:pt modelId="{20DA167A-BBAF-EC4F-AAF9-80B20BBD062C}" type="sibTrans" cxnId="{BDC23F8B-47DE-624A-9F84-20E75EAF350D}">
      <dgm:prSet/>
      <dgm:spPr/>
      <dgm:t>
        <a:bodyPr/>
        <a:lstStyle/>
        <a:p>
          <a:endParaRPr lang="en-US"/>
        </a:p>
      </dgm:t>
    </dgm:pt>
    <dgm:pt modelId="{FDCBA713-56A7-0746-820F-756EF8B2AD46}">
      <dgm:prSet custT="1"/>
      <dgm:spPr/>
      <dgm:t>
        <a:bodyPr/>
        <a:lstStyle/>
        <a:p>
          <a:r>
            <a:rPr lang="en-US" sz="1200"/>
            <a:t>3</a:t>
          </a:r>
        </a:p>
      </dgm:t>
    </dgm:pt>
    <dgm:pt modelId="{0AF18511-9A37-484A-83FE-63F5C526749A}" type="parTrans" cxnId="{62B450C1-C2CF-464F-A175-BDD6FA4EC241}">
      <dgm:prSet/>
      <dgm:spPr/>
      <dgm:t>
        <a:bodyPr/>
        <a:lstStyle/>
        <a:p>
          <a:endParaRPr lang="en-US"/>
        </a:p>
      </dgm:t>
    </dgm:pt>
    <dgm:pt modelId="{74B75DCC-2392-9F43-B124-87C733994A91}" type="sibTrans" cxnId="{62B450C1-C2CF-464F-A175-BDD6FA4EC241}">
      <dgm:prSet/>
      <dgm:spPr/>
      <dgm:t>
        <a:bodyPr/>
        <a:lstStyle/>
        <a:p>
          <a:endParaRPr lang="en-US"/>
        </a:p>
      </dgm:t>
    </dgm:pt>
    <dgm:pt modelId="{0C7274D8-067A-1548-B0DC-373128D60199}">
      <dgm:prSet custT="1"/>
      <dgm:spPr/>
      <dgm:t>
        <a:bodyPr/>
        <a:lstStyle/>
        <a:p>
          <a:r>
            <a:rPr lang="en-US" sz="1200"/>
            <a:t>1</a:t>
          </a:r>
        </a:p>
      </dgm:t>
    </dgm:pt>
    <dgm:pt modelId="{FEADFBFA-EF56-CF47-A815-6B2941473BBE}" type="parTrans" cxnId="{738451F0-4FD8-5D46-938B-8E9C2DF8EDAD}">
      <dgm:prSet/>
      <dgm:spPr/>
      <dgm:t>
        <a:bodyPr/>
        <a:lstStyle/>
        <a:p>
          <a:endParaRPr lang="en-US"/>
        </a:p>
      </dgm:t>
    </dgm:pt>
    <dgm:pt modelId="{565CCA30-40A7-9A46-9701-31EAD4B24FCE}" type="sibTrans" cxnId="{738451F0-4FD8-5D46-938B-8E9C2DF8EDAD}">
      <dgm:prSet/>
      <dgm:spPr/>
      <dgm:t>
        <a:bodyPr/>
        <a:lstStyle/>
        <a:p>
          <a:endParaRPr lang="en-US"/>
        </a:p>
      </dgm:t>
    </dgm:pt>
    <dgm:pt modelId="{79EF6F6B-6B6A-F249-A4A7-048E0CEF4020}">
      <dgm:prSet custT="1"/>
      <dgm:spPr/>
      <dgm:t>
        <a:bodyPr/>
        <a:lstStyle/>
        <a:p>
          <a:r>
            <a:rPr lang="en-US" sz="1200"/>
            <a:t>2</a:t>
          </a:r>
        </a:p>
      </dgm:t>
    </dgm:pt>
    <dgm:pt modelId="{4BF0F333-A443-8347-8145-DADD7CFC89C9}" type="parTrans" cxnId="{B77A5562-956A-734C-A32F-1D29FECADE74}">
      <dgm:prSet/>
      <dgm:spPr/>
      <dgm:t>
        <a:bodyPr/>
        <a:lstStyle/>
        <a:p>
          <a:endParaRPr lang="en-US"/>
        </a:p>
      </dgm:t>
    </dgm:pt>
    <dgm:pt modelId="{68D20F22-E547-2544-85E1-6218EAF7EFAB}" type="sibTrans" cxnId="{B77A5562-956A-734C-A32F-1D29FECADE74}">
      <dgm:prSet/>
      <dgm:spPr/>
      <dgm:t>
        <a:bodyPr/>
        <a:lstStyle/>
        <a:p>
          <a:endParaRPr lang="en-US"/>
        </a:p>
      </dgm:t>
    </dgm:pt>
    <dgm:pt modelId="{40AEB8A6-515D-3540-A918-43608B5F28BC}">
      <dgm:prSet custT="1"/>
      <dgm:spPr/>
      <dgm:t>
        <a:bodyPr/>
        <a:lstStyle/>
        <a:p>
          <a:r>
            <a:rPr lang="en-US" sz="1200"/>
            <a:t>3</a:t>
          </a:r>
        </a:p>
      </dgm:t>
    </dgm:pt>
    <dgm:pt modelId="{8EC95E43-1DEB-F64C-B72F-64CC341DB9AE}" type="parTrans" cxnId="{A932CF36-2B8C-5E4D-AE2F-94482818BFEE}">
      <dgm:prSet/>
      <dgm:spPr/>
      <dgm:t>
        <a:bodyPr/>
        <a:lstStyle/>
        <a:p>
          <a:endParaRPr lang="en-US"/>
        </a:p>
      </dgm:t>
    </dgm:pt>
    <dgm:pt modelId="{E01DDCFB-5482-DE40-90E2-24C6B7AAB062}" type="sibTrans" cxnId="{A932CF36-2B8C-5E4D-AE2F-94482818BFEE}">
      <dgm:prSet/>
      <dgm:spPr/>
      <dgm:t>
        <a:bodyPr/>
        <a:lstStyle/>
        <a:p>
          <a:endParaRPr lang="en-US"/>
        </a:p>
      </dgm:t>
    </dgm:pt>
    <dgm:pt modelId="{8D350D55-286E-7E4B-8F5B-1E8FA1ABC117}">
      <dgm:prSet custT="1"/>
      <dgm:spPr/>
      <dgm:t>
        <a:bodyPr/>
        <a:lstStyle/>
        <a:p>
          <a:r>
            <a:rPr lang="en-US" sz="1200"/>
            <a:t>1</a:t>
          </a:r>
        </a:p>
      </dgm:t>
    </dgm:pt>
    <dgm:pt modelId="{F4DE2D84-9BEC-A04D-A63F-96F6844468F4}" type="parTrans" cxnId="{BA39B30C-8E4C-B841-8CDE-E6A6879DE13C}">
      <dgm:prSet/>
      <dgm:spPr/>
      <dgm:t>
        <a:bodyPr/>
        <a:lstStyle/>
        <a:p>
          <a:endParaRPr lang="en-US"/>
        </a:p>
      </dgm:t>
    </dgm:pt>
    <dgm:pt modelId="{F8B48187-5DB5-9042-993D-CEE3DF3BB412}" type="sibTrans" cxnId="{BA39B30C-8E4C-B841-8CDE-E6A6879DE13C}">
      <dgm:prSet/>
      <dgm:spPr/>
      <dgm:t>
        <a:bodyPr/>
        <a:lstStyle/>
        <a:p>
          <a:endParaRPr lang="en-US"/>
        </a:p>
      </dgm:t>
    </dgm:pt>
    <dgm:pt modelId="{695AB51D-7F26-B647-A5FA-A0EFB910C8F2}">
      <dgm:prSet custT="1"/>
      <dgm:spPr/>
      <dgm:t>
        <a:bodyPr/>
        <a:lstStyle/>
        <a:p>
          <a:r>
            <a:rPr lang="en-US" sz="1200"/>
            <a:t>2</a:t>
          </a:r>
        </a:p>
      </dgm:t>
    </dgm:pt>
    <dgm:pt modelId="{E17CBD32-F308-6F44-AA48-1C20AB281179}" type="parTrans" cxnId="{D07F0204-DB73-4E4A-BAD1-6EE62B3D2B41}">
      <dgm:prSet/>
      <dgm:spPr/>
      <dgm:t>
        <a:bodyPr/>
        <a:lstStyle/>
        <a:p>
          <a:endParaRPr lang="en-US"/>
        </a:p>
      </dgm:t>
    </dgm:pt>
    <dgm:pt modelId="{606A9D45-C8F6-A141-9FD4-42A02A053E3F}" type="sibTrans" cxnId="{D07F0204-DB73-4E4A-BAD1-6EE62B3D2B41}">
      <dgm:prSet/>
      <dgm:spPr/>
      <dgm:t>
        <a:bodyPr/>
        <a:lstStyle/>
        <a:p>
          <a:endParaRPr lang="en-US"/>
        </a:p>
      </dgm:t>
    </dgm:pt>
    <dgm:pt modelId="{125C2617-6DE3-364C-B297-5CF48533A518}">
      <dgm:prSet custT="1"/>
      <dgm:spPr/>
      <dgm:t>
        <a:bodyPr/>
        <a:lstStyle/>
        <a:p>
          <a:r>
            <a:rPr lang="en-US" sz="1200"/>
            <a:t>3</a:t>
          </a:r>
        </a:p>
      </dgm:t>
    </dgm:pt>
    <dgm:pt modelId="{D892C4AD-B1C2-4049-8079-5986DD99DAA2}" type="parTrans" cxnId="{A97EC52E-0BAA-614F-98E8-AFB20A2972A5}">
      <dgm:prSet/>
      <dgm:spPr/>
      <dgm:t>
        <a:bodyPr/>
        <a:lstStyle/>
        <a:p>
          <a:endParaRPr lang="en-US"/>
        </a:p>
      </dgm:t>
    </dgm:pt>
    <dgm:pt modelId="{8AEB314E-3C28-7B46-931F-EB4C8FF20508}" type="sibTrans" cxnId="{A97EC52E-0BAA-614F-98E8-AFB20A2972A5}">
      <dgm:prSet/>
      <dgm:spPr/>
      <dgm:t>
        <a:bodyPr/>
        <a:lstStyle/>
        <a:p>
          <a:endParaRPr lang="en-US"/>
        </a:p>
      </dgm:t>
    </dgm:pt>
    <dgm:pt modelId="{C9DCFBE5-4FFF-D842-AF9B-06EED75625D6}">
      <dgm:prSet custT="1"/>
      <dgm:spPr/>
      <dgm:t>
        <a:bodyPr/>
        <a:lstStyle/>
        <a:p>
          <a:r>
            <a:rPr lang="en-US" sz="1200"/>
            <a:t>1</a:t>
          </a:r>
        </a:p>
      </dgm:t>
    </dgm:pt>
    <dgm:pt modelId="{CF080ED2-E7E7-7C43-A1F3-E1B9EDC8EE2A}" type="parTrans" cxnId="{BFCF7164-5E77-6442-871A-E4B792FC4D8E}">
      <dgm:prSet/>
      <dgm:spPr/>
      <dgm:t>
        <a:bodyPr/>
        <a:lstStyle/>
        <a:p>
          <a:endParaRPr lang="en-US"/>
        </a:p>
      </dgm:t>
    </dgm:pt>
    <dgm:pt modelId="{F00038FC-C664-8941-A477-50E5DBEE000C}" type="sibTrans" cxnId="{BFCF7164-5E77-6442-871A-E4B792FC4D8E}">
      <dgm:prSet/>
      <dgm:spPr/>
      <dgm:t>
        <a:bodyPr/>
        <a:lstStyle/>
        <a:p>
          <a:endParaRPr lang="en-US"/>
        </a:p>
      </dgm:t>
    </dgm:pt>
    <dgm:pt modelId="{64780550-C1BE-6943-86C8-F7B15467942D}">
      <dgm:prSet custT="1"/>
      <dgm:spPr/>
      <dgm:t>
        <a:bodyPr/>
        <a:lstStyle/>
        <a:p>
          <a:r>
            <a:rPr lang="en-US" sz="1200"/>
            <a:t>2</a:t>
          </a:r>
        </a:p>
      </dgm:t>
    </dgm:pt>
    <dgm:pt modelId="{C258972D-8D92-9045-A696-F37652A1BCDC}" type="parTrans" cxnId="{117679A8-73A6-CF4D-8332-46A5E56BB635}">
      <dgm:prSet/>
      <dgm:spPr/>
      <dgm:t>
        <a:bodyPr/>
        <a:lstStyle/>
        <a:p>
          <a:endParaRPr lang="en-US"/>
        </a:p>
      </dgm:t>
    </dgm:pt>
    <dgm:pt modelId="{C762B796-085D-B74B-91E7-7DF57CC533E4}" type="sibTrans" cxnId="{117679A8-73A6-CF4D-8332-46A5E56BB635}">
      <dgm:prSet/>
      <dgm:spPr/>
      <dgm:t>
        <a:bodyPr/>
        <a:lstStyle/>
        <a:p>
          <a:endParaRPr lang="en-US"/>
        </a:p>
      </dgm:t>
    </dgm:pt>
    <dgm:pt modelId="{CAF33E9C-54B6-AA4C-BA77-4B7454CAA04C}">
      <dgm:prSet custT="1"/>
      <dgm:spPr/>
      <dgm:t>
        <a:bodyPr/>
        <a:lstStyle/>
        <a:p>
          <a:r>
            <a:rPr lang="en-US" sz="1200"/>
            <a:t>3</a:t>
          </a:r>
        </a:p>
      </dgm:t>
    </dgm:pt>
    <dgm:pt modelId="{5D9FA402-58E9-FB46-8625-1527634D1930}" type="parTrans" cxnId="{9BB47C0C-7AE4-EF4A-929F-438DF65B6F87}">
      <dgm:prSet/>
      <dgm:spPr/>
      <dgm:t>
        <a:bodyPr/>
        <a:lstStyle/>
        <a:p>
          <a:endParaRPr lang="en-US"/>
        </a:p>
      </dgm:t>
    </dgm:pt>
    <dgm:pt modelId="{EB71F4CE-55E7-8243-8206-E37C7A784583}" type="sibTrans" cxnId="{9BB47C0C-7AE4-EF4A-929F-438DF65B6F87}">
      <dgm:prSet/>
      <dgm:spPr/>
      <dgm:t>
        <a:bodyPr/>
        <a:lstStyle/>
        <a:p>
          <a:endParaRPr lang="en-US"/>
        </a:p>
      </dgm:t>
    </dgm:pt>
    <dgm:pt modelId="{72389DB1-0449-FE4E-849E-23A10A9FD488}">
      <dgm:prSet custT="1"/>
      <dgm:spPr/>
      <dgm:t>
        <a:bodyPr/>
        <a:lstStyle/>
        <a:p>
          <a:r>
            <a:rPr lang="en-US" sz="1200"/>
            <a:t>1</a:t>
          </a:r>
        </a:p>
      </dgm:t>
    </dgm:pt>
    <dgm:pt modelId="{4E8398EF-4C56-0B45-A5D7-CD81313F9241}" type="parTrans" cxnId="{3148575E-31F8-7E46-BD5F-F37CD1B3C76D}">
      <dgm:prSet/>
      <dgm:spPr/>
      <dgm:t>
        <a:bodyPr/>
        <a:lstStyle/>
        <a:p>
          <a:endParaRPr lang="en-US"/>
        </a:p>
      </dgm:t>
    </dgm:pt>
    <dgm:pt modelId="{503628C4-9358-3443-8606-AEA601A4ECCB}" type="sibTrans" cxnId="{3148575E-31F8-7E46-BD5F-F37CD1B3C76D}">
      <dgm:prSet/>
      <dgm:spPr/>
      <dgm:t>
        <a:bodyPr/>
        <a:lstStyle/>
        <a:p>
          <a:endParaRPr lang="en-US"/>
        </a:p>
      </dgm:t>
    </dgm:pt>
    <dgm:pt modelId="{9D62154B-1907-4044-AA69-2543E881DC61}">
      <dgm:prSet custT="1"/>
      <dgm:spPr/>
      <dgm:t>
        <a:bodyPr/>
        <a:lstStyle/>
        <a:p>
          <a:r>
            <a:rPr lang="en-US" sz="1200"/>
            <a:t>2</a:t>
          </a:r>
        </a:p>
      </dgm:t>
    </dgm:pt>
    <dgm:pt modelId="{8C1FFED3-4A08-6948-A2F6-01AB1EA72BAE}" type="parTrans" cxnId="{375B8CD4-7109-B347-9A73-67D9ADA12305}">
      <dgm:prSet/>
      <dgm:spPr/>
      <dgm:t>
        <a:bodyPr/>
        <a:lstStyle/>
        <a:p>
          <a:endParaRPr lang="en-US"/>
        </a:p>
      </dgm:t>
    </dgm:pt>
    <dgm:pt modelId="{AB5B5629-0C8E-F34E-A798-1EB1AC54AFE3}" type="sibTrans" cxnId="{375B8CD4-7109-B347-9A73-67D9ADA12305}">
      <dgm:prSet/>
      <dgm:spPr/>
      <dgm:t>
        <a:bodyPr/>
        <a:lstStyle/>
        <a:p>
          <a:endParaRPr lang="en-US"/>
        </a:p>
      </dgm:t>
    </dgm:pt>
    <dgm:pt modelId="{CCEE5776-E686-A14A-9851-D11929A2E157}">
      <dgm:prSet custT="1"/>
      <dgm:spPr/>
      <dgm:t>
        <a:bodyPr/>
        <a:lstStyle/>
        <a:p>
          <a:r>
            <a:rPr lang="en-US" sz="1200"/>
            <a:t>3</a:t>
          </a:r>
        </a:p>
      </dgm:t>
    </dgm:pt>
    <dgm:pt modelId="{A0389B63-90E6-8247-9BC9-55CACC5391BC}" type="parTrans" cxnId="{87CD1B39-5993-1B40-A9E8-94F7CD3087E3}">
      <dgm:prSet/>
      <dgm:spPr/>
      <dgm:t>
        <a:bodyPr/>
        <a:lstStyle/>
        <a:p>
          <a:endParaRPr lang="en-US"/>
        </a:p>
      </dgm:t>
    </dgm:pt>
    <dgm:pt modelId="{B2EB29F0-485D-B649-976F-8FD0F6C81A69}" type="sibTrans" cxnId="{87CD1B39-5993-1B40-A9E8-94F7CD3087E3}">
      <dgm:prSet/>
      <dgm:spPr/>
      <dgm:t>
        <a:bodyPr/>
        <a:lstStyle/>
        <a:p>
          <a:endParaRPr lang="en-US"/>
        </a:p>
      </dgm:t>
    </dgm:pt>
    <dgm:pt modelId="{D72AF4C3-A96A-2B4A-B32D-9BAF5087A344}" type="pres">
      <dgm:prSet presAssocID="{8388EFEB-C55B-9740-9BB5-8C8D36F59F74}" presName="mainComposite" presStyleCnt="0">
        <dgm:presLayoutVars>
          <dgm:chPref val="1"/>
          <dgm:dir/>
          <dgm:animOne val="branch"/>
          <dgm:animLvl val="lvl"/>
          <dgm:resizeHandles val="exact"/>
        </dgm:presLayoutVars>
      </dgm:prSet>
      <dgm:spPr/>
      <dgm:t>
        <a:bodyPr/>
        <a:lstStyle/>
        <a:p>
          <a:endParaRPr lang="en-US"/>
        </a:p>
      </dgm:t>
    </dgm:pt>
    <dgm:pt modelId="{7796276F-0E5F-0F46-8EB5-35A8D84AFBDE}" type="pres">
      <dgm:prSet presAssocID="{8388EFEB-C55B-9740-9BB5-8C8D36F59F74}" presName="hierFlow" presStyleCnt="0"/>
      <dgm:spPr/>
    </dgm:pt>
    <dgm:pt modelId="{4AD47361-7C53-6941-9D87-E987E2C23E91}" type="pres">
      <dgm:prSet presAssocID="{8388EFEB-C55B-9740-9BB5-8C8D36F59F74}" presName="hierChild1" presStyleCnt="0">
        <dgm:presLayoutVars>
          <dgm:chPref val="1"/>
          <dgm:animOne val="branch"/>
          <dgm:animLvl val="lvl"/>
        </dgm:presLayoutVars>
      </dgm:prSet>
      <dgm:spPr/>
    </dgm:pt>
    <dgm:pt modelId="{B1FBD3A5-EA5F-124A-AE63-5508F3603EDB}" type="pres">
      <dgm:prSet presAssocID="{0B3CBA51-4518-F941-96CA-B9085F5D1C96}" presName="Name14" presStyleCnt="0"/>
      <dgm:spPr/>
    </dgm:pt>
    <dgm:pt modelId="{6D005019-FB0D-874E-AF1E-E4198A3ABEC4}" type="pres">
      <dgm:prSet presAssocID="{0B3CBA51-4518-F941-96CA-B9085F5D1C96}" presName="level1Shape" presStyleLbl="node0" presStyleIdx="0" presStyleCnt="1" custScaleX="457233" custScaleY="285771" custLinFactNeighborY="-92298">
        <dgm:presLayoutVars>
          <dgm:chPref val="3"/>
        </dgm:presLayoutVars>
      </dgm:prSet>
      <dgm:spPr/>
      <dgm:t>
        <a:bodyPr/>
        <a:lstStyle/>
        <a:p>
          <a:endParaRPr lang="en-US"/>
        </a:p>
      </dgm:t>
    </dgm:pt>
    <dgm:pt modelId="{25A9400D-8307-D24A-9337-9457DEFD0E50}" type="pres">
      <dgm:prSet presAssocID="{0B3CBA51-4518-F941-96CA-B9085F5D1C96}" presName="hierChild2" presStyleCnt="0"/>
      <dgm:spPr/>
    </dgm:pt>
    <dgm:pt modelId="{210A9E3F-BD49-3843-B063-59FD81EBC33A}" type="pres">
      <dgm:prSet presAssocID="{CDD46B35-80CF-3743-A900-4A908194AEA5}" presName="Name19" presStyleLbl="parChTrans1D2" presStyleIdx="0" presStyleCnt="2"/>
      <dgm:spPr/>
      <dgm:t>
        <a:bodyPr/>
        <a:lstStyle/>
        <a:p>
          <a:endParaRPr lang="en-US"/>
        </a:p>
      </dgm:t>
    </dgm:pt>
    <dgm:pt modelId="{2D4C3858-3CE7-FA4D-8520-CC1E0FED7D39}" type="pres">
      <dgm:prSet presAssocID="{850AAA2A-CFB0-7F42-B652-89A4B97418C0}" presName="Name21" presStyleCnt="0"/>
      <dgm:spPr/>
    </dgm:pt>
    <dgm:pt modelId="{09200EDC-556E-F945-9168-3DE053D3498B}" type="pres">
      <dgm:prSet presAssocID="{850AAA2A-CFB0-7F42-B652-89A4B97418C0}" presName="level2Shape" presStyleLbl="node2" presStyleIdx="0" presStyleCnt="2" custScaleX="304822" custScaleY="190514"/>
      <dgm:spPr/>
      <dgm:t>
        <a:bodyPr/>
        <a:lstStyle/>
        <a:p>
          <a:endParaRPr lang="en-US"/>
        </a:p>
      </dgm:t>
    </dgm:pt>
    <dgm:pt modelId="{49A185A8-6BC2-8B48-AD32-82A428D9FC42}" type="pres">
      <dgm:prSet presAssocID="{850AAA2A-CFB0-7F42-B652-89A4B97418C0}" presName="hierChild3" presStyleCnt="0"/>
      <dgm:spPr/>
    </dgm:pt>
    <dgm:pt modelId="{A2762077-42AA-6F47-A5CD-BA6C088A5E4D}" type="pres">
      <dgm:prSet presAssocID="{29FB62CB-2AB6-FE41-850A-52951692C2B6}" presName="Name19" presStyleLbl="parChTrans1D3" presStyleIdx="0" presStyleCnt="6"/>
      <dgm:spPr/>
      <dgm:t>
        <a:bodyPr/>
        <a:lstStyle/>
        <a:p>
          <a:endParaRPr lang="en-US"/>
        </a:p>
      </dgm:t>
    </dgm:pt>
    <dgm:pt modelId="{33FD2A93-C3CC-DB47-B9D3-C20B410AFC8D}" type="pres">
      <dgm:prSet presAssocID="{4FAE16EB-3DDF-5346-AEC1-DAC254B6E33A}" presName="Name21" presStyleCnt="0"/>
      <dgm:spPr/>
    </dgm:pt>
    <dgm:pt modelId="{ED3AC05F-DF3C-9B4E-B219-4F25F297F874}" type="pres">
      <dgm:prSet presAssocID="{4FAE16EB-3DDF-5346-AEC1-DAC254B6E33A}" presName="level2Shape" presStyleLbl="node3" presStyleIdx="0" presStyleCnt="6" custScaleX="152411" custScaleY="95257" custLinFactNeighborY="71791"/>
      <dgm:spPr/>
      <dgm:t>
        <a:bodyPr/>
        <a:lstStyle/>
        <a:p>
          <a:endParaRPr lang="en-US"/>
        </a:p>
      </dgm:t>
    </dgm:pt>
    <dgm:pt modelId="{C4F31C7B-7C41-2047-90FA-47C13FC66E4E}" type="pres">
      <dgm:prSet presAssocID="{4FAE16EB-3DDF-5346-AEC1-DAC254B6E33A}" presName="hierChild3" presStyleCnt="0"/>
      <dgm:spPr/>
    </dgm:pt>
    <dgm:pt modelId="{489BA533-F90A-754A-B112-8CD5FFD46059}" type="pres">
      <dgm:prSet presAssocID="{F4DE2D84-9BEC-A04D-A63F-96F6844468F4}" presName="Name19" presStyleLbl="parChTrans1D4" presStyleIdx="0" presStyleCnt="18"/>
      <dgm:spPr/>
      <dgm:t>
        <a:bodyPr/>
        <a:lstStyle/>
        <a:p>
          <a:endParaRPr lang="en-US"/>
        </a:p>
      </dgm:t>
    </dgm:pt>
    <dgm:pt modelId="{6A64DCD4-B43A-8E47-BC9B-3CDAA7F9E9E3}" type="pres">
      <dgm:prSet presAssocID="{8D350D55-286E-7E4B-8F5B-1E8FA1ABC117}" presName="Name21" presStyleCnt="0"/>
      <dgm:spPr/>
    </dgm:pt>
    <dgm:pt modelId="{80942514-056D-134C-91DC-9B033AA8A9B7}" type="pres">
      <dgm:prSet presAssocID="{8D350D55-286E-7E4B-8F5B-1E8FA1ABC117}" presName="level2Shape" presStyleLbl="node4" presStyleIdx="0" presStyleCnt="18" custLinFactY="48712" custLinFactNeighborY="100000"/>
      <dgm:spPr/>
      <dgm:t>
        <a:bodyPr/>
        <a:lstStyle/>
        <a:p>
          <a:endParaRPr lang="en-US"/>
        </a:p>
      </dgm:t>
    </dgm:pt>
    <dgm:pt modelId="{473F9580-B705-774A-A56F-34D7405BC1E3}" type="pres">
      <dgm:prSet presAssocID="{8D350D55-286E-7E4B-8F5B-1E8FA1ABC117}" presName="hierChild3" presStyleCnt="0"/>
      <dgm:spPr/>
    </dgm:pt>
    <dgm:pt modelId="{D71C38D2-22A2-794F-BF17-DE545D0D0694}" type="pres">
      <dgm:prSet presAssocID="{E17CBD32-F308-6F44-AA48-1C20AB281179}" presName="Name19" presStyleLbl="parChTrans1D4" presStyleIdx="1" presStyleCnt="18"/>
      <dgm:spPr/>
      <dgm:t>
        <a:bodyPr/>
        <a:lstStyle/>
        <a:p>
          <a:endParaRPr lang="en-US"/>
        </a:p>
      </dgm:t>
    </dgm:pt>
    <dgm:pt modelId="{C074483B-3456-8F4C-9CD6-5EE192ED7679}" type="pres">
      <dgm:prSet presAssocID="{695AB51D-7F26-B647-A5FA-A0EFB910C8F2}" presName="Name21" presStyleCnt="0"/>
      <dgm:spPr/>
    </dgm:pt>
    <dgm:pt modelId="{E8DB68AB-EB9C-F04C-800D-3D5C107EB0A7}" type="pres">
      <dgm:prSet presAssocID="{695AB51D-7F26-B647-A5FA-A0EFB910C8F2}" presName="level2Shape" presStyleLbl="node4" presStyleIdx="1" presStyleCnt="18" custLinFactY="48712" custLinFactNeighborY="100000"/>
      <dgm:spPr/>
      <dgm:t>
        <a:bodyPr/>
        <a:lstStyle/>
        <a:p>
          <a:endParaRPr lang="en-US"/>
        </a:p>
      </dgm:t>
    </dgm:pt>
    <dgm:pt modelId="{43A49AD8-5E2F-A44B-B1E5-2118CA09E22E}" type="pres">
      <dgm:prSet presAssocID="{695AB51D-7F26-B647-A5FA-A0EFB910C8F2}" presName="hierChild3" presStyleCnt="0"/>
      <dgm:spPr/>
    </dgm:pt>
    <dgm:pt modelId="{D60B8CCC-9BE1-7748-BF24-981E65C97097}" type="pres">
      <dgm:prSet presAssocID="{D892C4AD-B1C2-4049-8079-5986DD99DAA2}" presName="Name19" presStyleLbl="parChTrans1D4" presStyleIdx="2" presStyleCnt="18"/>
      <dgm:spPr/>
      <dgm:t>
        <a:bodyPr/>
        <a:lstStyle/>
        <a:p>
          <a:endParaRPr lang="en-US"/>
        </a:p>
      </dgm:t>
    </dgm:pt>
    <dgm:pt modelId="{472F397E-06B7-E04D-818A-90F3B265D09D}" type="pres">
      <dgm:prSet presAssocID="{125C2617-6DE3-364C-B297-5CF48533A518}" presName="Name21" presStyleCnt="0"/>
      <dgm:spPr/>
    </dgm:pt>
    <dgm:pt modelId="{458CC54C-C0AD-BD4A-8F09-68B6CA996185}" type="pres">
      <dgm:prSet presAssocID="{125C2617-6DE3-364C-B297-5CF48533A518}" presName="level2Shape" presStyleLbl="node4" presStyleIdx="2" presStyleCnt="18" custLinFactY="48712" custLinFactNeighborY="100000"/>
      <dgm:spPr/>
      <dgm:t>
        <a:bodyPr/>
        <a:lstStyle/>
        <a:p>
          <a:endParaRPr lang="en-US"/>
        </a:p>
      </dgm:t>
    </dgm:pt>
    <dgm:pt modelId="{C59AF145-8A42-CD42-A303-EB58DE4D5289}" type="pres">
      <dgm:prSet presAssocID="{125C2617-6DE3-364C-B297-5CF48533A518}" presName="hierChild3" presStyleCnt="0"/>
      <dgm:spPr/>
    </dgm:pt>
    <dgm:pt modelId="{9D1314E2-7987-7243-8764-0E2FB8157D5B}" type="pres">
      <dgm:prSet presAssocID="{235E14DB-BC8B-C947-A006-69547699F3BF}" presName="Name19" presStyleLbl="parChTrans1D3" presStyleIdx="1" presStyleCnt="6"/>
      <dgm:spPr/>
      <dgm:t>
        <a:bodyPr/>
        <a:lstStyle/>
        <a:p>
          <a:endParaRPr lang="en-US"/>
        </a:p>
      </dgm:t>
    </dgm:pt>
    <dgm:pt modelId="{5B2F8492-3C8B-4043-BDD2-4B868ADD29D7}" type="pres">
      <dgm:prSet presAssocID="{61E984EB-419B-044D-AFE1-A69125C313D9}" presName="Name21" presStyleCnt="0"/>
      <dgm:spPr/>
    </dgm:pt>
    <dgm:pt modelId="{0455A8EB-6960-844C-954B-0AB09676539E}" type="pres">
      <dgm:prSet presAssocID="{61E984EB-419B-044D-AFE1-A69125C313D9}" presName="level2Shape" presStyleLbl="node3" presStyleIdx="1" presStyleCnt="6" custScaleX="152411" custScaleY="95257" custLinFactNeighborY="71791"/>
      <dgm:spPr/>
      <dgm:t>
        <a:bodyPr/>
        <a:lstStyle/>
        <a:p>
          <a:endParaRPr lang="en-US"/>
        </a:p>
      </dgm:t>
    </dgm:pt>
    <dgm:pt modelId="{2BE4A6C5-6B17-6F41-A633-794CC0874C9C}" type="pres">
      <dgm:prSet presAssocID="{61E984EB-419B-044D-AFE1-A69125C313D9}" presName="hierChild3" presStyleCnt="0"/>
      <dgm:spPr/>
    </dgm:pt>
    <dgm:pt modelId="{FD15FFDF-1CED-5442-A516-2A693E21E593}" type="pres">
      <dgm:prSet presAssocID="{CF080ED2-E7E7-7C43-A1F3-E1B9EDC8EE2A}" presName="Name19" presStyleLbl="parChTrans1D4" presStyleIdx="3" presStyleCnt="18"/>
      <dgm:spPr/>
      <dgm:t>
        <a:bodyPr/>
        <a:lstStyle/>
        <a:p>
          <a:endParaRPr lang="en-US"/>
        </a:p>
      </dgm:t>
    </dgm:pt>
    <dgm:pt modelId="{5CC9B14E-8539-3641-BF97-617FEFB17D02}" type="pres">
      <dgm:prSet presAssocID="{C9DCFBE5-4FFF-D842-AF9B-06EED75625D6}" presName="Name21" presStyleCnt="0"/>
      <dgm:spPr/>
    </dgm:pt>
    <dgm:pt modelId="{168ED7C1-E5E0-E341-B774-DC297705AE8A}" type="pres">
      <dgm:prSet presAssocID="{C9DCFBE5-4FFF-D842-AF9B-06EED75625D6}" presName="level2Shape" presStyleLbl="node4" presStyleIdx="3" presStyleCnt="18" custLinFactY="48712" custLinFactNeighborY="100000"/>
      <dgm:spPr/>
      <dgm:t>
        <a:bodyPr/>
        <a:lstStyle/>
        <a:p>
          <a:endParaRPr lang="en-US"/>
        </a:p>
      </dgm:t>
    </dgm:pt>
    <dgm:pt modelId="{9724A176-9DB1-824E-AF9C-139E5A489BF8}" type="pres">
      <dgm:prSet presAssocID="{C9DCFBE5-4FFF-D842-AF9B-06EED75625D6}" presName="hierChild3" presStyleCnt="0"/>
      <dgm:spPr/>
    </dgm:pt>
    <dgm:pt modelId="{78A9494B-1C30-D746-B89D-5CD7F6B584E7}" type="pres">
      <dgm:prSet presAssocID="{C258972D-8D92-9045-A696-F37652A1BCDC}" presName="Name19" presStyleLbl="parChTrans1D4" presStyleIdx="4" presStyleCnt="18"/>
      <dgm:spPr/>
      <dgm:t>
        <a:bodyPr/>
        <a:lstStyle/>
        <a:p>
          <a:endParaRPr lang="en-US"/>
        </a:p>
      </dgm:t>
    </dgm:pt>
    <dgm:pt modelId="{4CCA7A7C-ACC9-834B-8F70-0A687BE8B2A4}" type="pres">
      <dgm:prSet presAssocID="{64780550-C1BE-6943-86C8-F7B15467942D}" presName="Name21" presStyleCnt="0"/>
      <dgm:spPr/>
    </dgm:pt>
    <dgm:pt modelId="{599BBB90-D92B-A840-9A21-E9F824FE96E6}" type="pres">
      <dgm:prSet presAssocID="{64780550-C1BE-6943-86C8-F7B15467942D}" presName="level2Shape" presStyleLbl="node4" presStyleIdx="4" presStyleCnt="18" custLinFactY="48712" custLinFactNeighborY="100000"/>
      <dgm:spPr/>
      <dgm:t>
        <a:bodyPr/>
        <a:lstStyle/>
        <a:p>
          <a:endParaRPr lang="en-US"/>
        </a:p>
      </dgm:t>
    </dgm:pt>
    <dgm:pt modelId="{23165B0E-8BE3-F64D-B473-C7450089DF0D}" type="pres">
      <dgm:prSet presAssocID="{64780550-C1BE-6943-86C8-F7B15467942D}" presName="hierChild3" presStyleCnt="0"/>
      <dgm:spPr/>
    </dgm:pt>
    <dgm:pt modelId="{6CEB8AB3-D2D9-2D4F-999F-5FFB86991DF3}" type="pres">
      <dgm:prSet presAssocID="{5D9FA402-58E9-FB46-8625-1527634D1930}" presName="Name19" presStyleLbl="parChTrans1D4" presStyleIdx="5" presStyleCnt="18"/>
      <dgm:spPr/>
      <dgm:t>
        <a:bodyPr/>
        <a:lstStyle/>
        <a:p>
          <a:endParaRPr lang="en-US"/>
        </a:p>
      </dgm:t>
    </dgm:pt>
    <dgm:pt modelId="{4A217CA9-F7C6-5746-877A-3AAB237C1AD9}" type="pres">
      <dgm:prSet presAssocID="{CAF33E9C-54B6-AA4C-BA77-4B7454CAA04C}" presName="Name21" presStyleCnt="0"/>
      <dgm:spPr/>
    </dgm:pt>
    <dgm:pt modelId="{5E149AD3-94A7-2A45-9D73-B288B4453F7F}" type="pres">
      <dgm:prSet presAssocID="{CAF33E9C-54B6-AA4C-BA77-4B7454CAA04C}" presName="level2Shape" presStyleLbl="node4" presStyleIdx="5" presStyleCnt="18" custLinFactY="48712" custLinFactNeighborY="100000"/>
      <dgm:spPr/>
      <dgm:t>
        <a:bodyPr/>
        <a:lstStyle/>
        <a:p>
          <a:endParaRPr lang="en-US"/>
        </a:p>
      </dgm:t>
    </dgm:pt>
    <dgm:pt modelId="{BC679717-C63C-5844-93DA-C0D67F60271F}" type="pres">
      <dgm:prSet presAssocID="{CAF33E9C-54B6-AA4C-BA77-4B7454CAA04C}" presName="hierChild3" presStyleCnt="0"/>
      <dgm:spPr/>
    </dgm:pt>
    <dgm:pt modelId="{46372A1A-EE38-1444-B612-48FA820A4558}" type="pres">
      <dgm:prSet presAssocID="{195BBB12-9594-2D43-9077-C9E003BCDF30}" presName="Name19" presStyleLbl="parChTrans1D3" presStyleIdx="2" presStyleCnt="6"/>
      <dgm:spPr/>
      <dgm:t>
        <a:bodyPr/>
        <a:lstStyle/>
        <a:p>
          <a:endParaRPr lang="en-US"/>
        </a:p>
      </dgm:t>
    </dgm:pt>
    <dgm:pt modelId="{CCE8816A-A6C8-0246-B42A-06CCF0BEFEC8}" type="pres">
      <dgm:prSet presAssocID="{4F1BC9A8-9EDC-FB49-922C-2F32A589C32C}" presName="Name21" presStyleCnt="0"/>
      <dgm:spPr/>
    </dgm:pt>
    <dgm:pt modelId="{B1C83A82-8C6C-214A-96E5-BA0167CBFFB1}" type="pres">
      <dgm:prSet presAssocID="{4F1BC9A8-9EDC-FB49-922C-2F32A589C32C}" presName="level2Shape" presStyleLbl="node3" presStyleIdx="2" presStyleCnt="6" custScaleX="152411" custScaleY="95257" custLinFactNeighborY="71791"/>
      <dgm:spPr/>
      <dgm:t>
        <a:bodyPr/>
        <a:lstStyle/>
        <a:p>
          <a:endParaRPr lang="en-US"/>
        </a:p>
      </dgm:t>
    </dgm:pt>
    <dgm:pt modelId="{A0219336-E56B-8745-8827-B3269529650C}" type="pres">
      <dgm:prSet presAssocID="{4F1BC9A8-9EDC-FB49-922C-2F32A589C32C}" presName="hierChild3" presStyleCnt="0"/>
      <dgm:spPr/>
    </dgm:pt>
    <dgm:pt modelId="{FB14631A-C3E5-CF4F-9B5F-F5C72EBE5444}" type="pres">
      <dgm:prSet presAssocID="{4E8398EF-4C56-0B45-A5D7-CD81313F9241}" presName="Name19" presStyleLbl="parChTrans1D4" presStyleIdx="6" presStyleCnt="18"/>
      <dgm:spPr/>
      <dgm:t>
        <a:bodyPr/>
        <a:lstStyle/>
        <a:p>
          <a:endParaRPr lang="en-US"/>
        </a:p>
      </dgm:t>
    </dgm:pt>
    <dgm:pt modelId="{C0F9DB7D-2744-174C-B066-35A5F8F51E0C}" type="pres">
      <dgm:prSet presAssocID="{72389DB1-0449-FE4E-849E-23A10A9FD488}" presName="Name21" presStyleCnt="0"/>
      <dgm:spPr/>
    </dgm:pt>
    <dgm:pt modelId="{BDC205C8-48D4-D348-B0CA-C64DCEE69E1A}" type="pres">
      <dgm:prSet presAssocID="{72389DB1-0449-FE4E-849E-23A10A9FD488}" presName="level2Shape" presStyleLbl="node4" presStyleIdx="6" presStyleCnt="18" custLinFactY="48712" custLinFactNeighborY="100000"/>
      <dgm:spPr/>
      <dgm:t>
        <a:bodyPr/>
        <a:lstStyle/>
        <a:p>
          <a:endParaRPr lang="en-US"/>
        </a:p>
      </dgm:t>
    </dgm:pt>
    <dgm:pt modelId="{DF6A74F3-24E8-004F-BB6D-380314254E4B}" type="pres">
      <dgm:prSet presAssocID="{72389DB1-0449-FE4E-849E-23A10A9FD488}" presName="hierChild3" presStyleCnt="0"/>
      <dgm:spPr/>
    </dgm:pt>
    <dgm:pt modelId="{F502F1F3-6A74-264A-B946-705F7C9767B4}" type="pres">
      <dgm:prSet presAssocID="{8C1FFED3-4A08-6948-A2F6-01AB1EA72BAE}" presName="Name19" presStyleLbl="parChTrans1D4" presStyleIdx="7" presStyleCnt="18"/>
      <dgm:spPr/>
      <dgm:t>
        <a:bodyPr/>
        <a:lstStyle/>
        <a:p>
          <a:endParaRPr lang="en-US"/>
        </a:p>
      </dgm:t>
    </dgm:pt>
    <dgm:pt modelId="{B054E521-7980-3D48-A906-5DE5F209AAF7}" type="pres">
      <dgm:prSet presAssocID="{9D62154B-1907-4044-AA69-2543E881DC61}" presName="Name21" presStyleCnt="0"/>
      <dgm:spPr/>
    </dgm:pt>
    <dgm:pt modelId="{AC004C9B-9D67-9A45-B390-6A1B38203DCF}" type="pres">
      <dgm:prSet presAssocID="{9D62154B-1907-4044-AA69-2543E881DC61}" presName="level2Shape" presStyleLbl="node4" presStyleIdx="7" presStyleCnt="18" custLinFactY="48712" custLinFactNeighborY="100000"/>
      <dgm:spPr/>
      <dgm:t>
        <a:bodyPr/>
        <a:lstStyle/>
        <a:p>
          <a:endParaRPr lang="en-US"/>
        </a:p>
      </dgm:t>
    </dgm:pt>
    <dgm:pt modelId="{29C61AAF-E778-A446-B579-0055EEBA6B24}" type="pres">
      <dgm:prSet presAssocID="{9D62154B-1907-4044-AA69-2543E881DC61}" presName="hierChild3" presStyleCnt="0"/>
      <dgm:spPr/>
    </dgm:pt>
    <dgm:pt modelId="{E27E1940-704A-364B-95A1-DFE5FF2F4E52}" type="pres">
      <dgm:prSet presAssocID="{A0389B63-90E6-8247-9BC9-55CACC5391BC}" presName="Name19" presStyleLbl="parChTrans1D4" presStyleIdx="8" presStyleCnt="18"/>
      <dgm:spPr/>
      <dgm:t>
        <a:bodyPr/>
        <a:lstStyle/>
        <a:p>
          <a:endParaRPr lang="en-US"/>
        </a:p>
      </dgm:t>
    </dgm:pt>
    <dgm:pt modelId="{53BD6859-E14D-8A43-931F-DADB7D2EC53E}" type="pres">
      <dgm:prSet presAssocID="{CCEE5776-E686-A14A-9851-D11929A2E157}" presName="Name21" presStyleCnt="0"/>
      <dgm:spPr/>
    </dgm:pt>
    <dgm:pt modelId="{C81C5D81-819B-1A4F-B793-F3F74E26490C}" type="pres">
      <dgm:prSet presAssocID="{CCEE5776-E686-A14A-9851-D11929A2E157}" presName="level2Shape" presStyleLbl="node4" presStyleIdx="8" presStyleCnt="18" custLinFactY="48712" custLinFactNeighborY="100000"/>
      <dgm:spPr/>
      <dgm:t>
        <a:bodyPr/>
        <a:lstStyle/>
        <a:p>
          <a:endParaRPr lang="en-US"/>
        </a:p>
      </dgm:t>
    </dgm:pt>
    <dgm:pt modelId="{355E039A-E050-4741-BCA2-CA27EB744E4B}" type="pres">
      <dgm:prSet presAssocID="{CCEE5776-E686-A14A-9851-D11929A2E157}" presName="hierChild3" presStyleCnt="0"/>
      <dgm:spPr/>
    </dgm:pt>
    <dgm:pt modelId="{18AACD89-ADB9-034C-8627-0EE0DA6460B6}" type="pres">
      <dgm:prSet presAssocID="{10A09838-C9D5-7649-A71A-97B3741C9FBC}" presName="Name19" presStyleLbl="parChTrans1D2" presStyleIdx="1" presStyleCnt="2"/>
      <dgm:spPr/>
      <dgm:t>
        <a:bodyPr/>
        <a:lstStyle/>
        <a:p>
          <a:endParaRPr lang="en-US"/>
        </a:p>
      </dgm:t>
    </dgm:pt>
    <dgm:pt modelId="{4BB46B07-6656-0A45-AFDB-651FDFC9DE58}" type="pres">
      <dgm:prSet presAssocID="{47C7554C-F17C-7940-A9C1-513B022C9A4E}" presName="Name21" presStyleCnt="0"/>
      <dgm:spPr/>
    </dgm:pt>
    <dgm:pt modelId="{F75D6087-A855-FA42-B353-475D5658F148}" type="pres">
      <dgm:prSet presAssocID="{47C7554C-F17C-7940-A9C1-513B022C9A4E}" presName="level2Shape" presStyleLbl="node2" presStyleIdx="1" presStyleCnt="2" custScaleX="304822" custScaleY="190514"/>
      <dgm:spPr/>
      <dgm:t>
        <a:bodyPr/>
        <a:lstStyle/>
        <a:p>
          <a:endParaRPr lang="en-US"/>
        </a:p>
      </dgm:t>
    </dgm:pt>
    <dgm:pt modelId="{D96A7EF9-CD65-C543-9191-02F225101435}" type="pres">
      <dgm:prSet presAssocID="{47C7554C-F17C-7940-A9C1-513B022C9A4E}" presName="hierChild3" presStyleCnt="0"/>
      <dgm:spPr/>
    </dgm:pt>
    <dgm:pt modelId="{D3DB649B-7084-EE44-B3C6-C9C77F06A433}" type="pres">
      <dgm:prSet presAssocID="{7F945311-F317-FF4A-A86A-0541A711CEAD}" presName="Name19" presStyleLbl="parChTrans1D3" presStyleIdx="3" presStyleCnt="6"/>
      <dgm:spPr/>
      <dgm:t>
        <a:bodyPr/>
        <a:lstStyle/>
        <a:p>
          <a:endParaRPr lang="en-US"/>
        </a:p>
      </dgm:t>
    </dgm:pt>
    <dgm:pt modelId="{DE99236A-C05F-2145-928D-036008F4602A}" type="pres">
      <dgm:prSet presAssocID="{B681247E-F283-E649-BC5D-5501E637FF62}" presName="Name21" presStyleCnt="0"/>
      <dgm:spPr/>
    </dgm:pt>
    <dgm:pt modelId="{09F2B377-4CCF-F942-AADE-BCC55CB3D03C}" type="pres">
      <dgm:prSet presAssocID="{B681247E-F283-E649-BC5D-5501E637FF62}" presName="level2Shape" presStyleLbl="node3" presStyleIdx="3" presStyleCnt="6" custScaleX="152411" custScaleY="95257" custLinFactNeighborY="71791"/>
      <dgm:spPr/>
      <dgm:t>
        <a:bodyPr/>
        <a:lstStyle/>
        <a:p>
          <a:endParaRPr lang="en-US"/>
        </a:p>
      </dgm:t>
    </dgm:pt>
    <dgm:pt modelId="{A2157916-85AE-DA45-89AA-3C2713F54660}" type="pres">
      <dgm:prSet presAssocID="{B681247E-F283-E649-BC5D-5501E637FF62}" presName="hierChild3" presStyleCnt="0"/>
      <dgm:spPr/>
    </dgm:pt>
    <dgm:pt modelId="{64384785-FF5B-8140-B241-5FD4A5CCB9E7}" type="pres">
      <dgm:prSet presAssocID="{A999B883-2750-414E-8271-B72FE41E91BA}" presName="Name19" presStyleLbl="parChTrans1D4" presStyleIdx="9" presStyleCnt="18"/>
      <dgm:spPr/>
      <dgm:t>
        <a:bodyPr/>
        <a:lstStyle/>
        <a:p>
          <a:endParaRPr lang="en-US"/>
        </a:p>
      </dgm:t>
    </dgm:pt>
    <dgm:pt modelId="{E287714E-2AD4-7841-A6BE-B131D9993A27}" type="pres">
      <dgm:prSet presAssocID="{882FA080-056E-C44C-99C4-E6BB31F7CD11}" presName="Name21" presStyleCnt="0"/>
      <dgm:spPr/>
    </dgm:pt>
    <dgm:pt modelId="{CAB0CC7F-0C1D-7140-A411-F6D3A9B55184}" type="pres">
      <dgm:prSet presAssocID="{882FA080-056E-C44C-99C4-E6BB31F7CD11}" presName="level2Shape" presStyleLbl="node4" presStyleIdx="9" presStyleCnt="18" custLinFactY="48712" custLinFactNeighborY="100000"/>
      <dgm:spPr/>
      <dgm:t>
        <a:bodyPr/>
        <a:lstStyle/>
        <a:p>
          <a:endParaRPr lang="en-US"/>
        </a:p>
      </dgm:t>
    </dgm:pt>
    <dgm:pt modelId="{FBDE6722-FC86-9F4F-87A0-C668BC7EDC24}" type="pres">
      <dgm:prSet presAssocID="{882FA080-056E-C44C-99C4-E6BB31F7CD11}" presName="hierChild3" presStyleCnt="0"/>
      <dgm:spPr/>
    </dgm:pt>
    <dgm:pt modelId="{0AE6088B-04B8-504A-8C6C-0EAABC1BA1B6}" type="pres">
      <dgm:prSet presAssocID="{6C9F7A50-3280-F34E-8ADD-00E8F50F54E7}" presName="Name19" presStyleLbl="parChTrans1D4" presStyleIdx="10" presStyleCnt="18"/>
      <dgm:spPr/>
      <dgm:t>
        <a:bodyPr/>
        <a:lstStyle/>
        <a:p>
          <a:endParaRPr lang="en-US"/>
        </a:p>
      </dgm:t>
    </dgm:pt>
    <dgm:pt modelId="{958006F7-A705-7247-8459-9306F1C0F110}" type="pres">
      <dgm:prSet presAssocID="{348B2B0C-6A2A-FD4A-92BA-3AEF9CDB916B}" presName="Name21" presStyleCnt="0"/>
      <dgm:spPr/>
    </dgm:pt>
    <dgm:pt modelId="{16ED7BB4-A522-F849-9E12-5EBA898B9B7A}" type="pres">
      <dgm:prSet presAssocID="{348B2B0C-6A2A-FD4A-92BA-3AEF9CDB916B}" presName="level2Shape" presStyleLbl="node4" presStyleIdx="10" presStyleCnt="18" custLinFactY="48712" custLinFactNeighborY="100000"/>
      <dgm:spPr/>
      <dgm:t>
        <a:bodyPr/>
        <a:lstStyle/>
        <a:p>
          <a:endParaRPr lang="en-US"/>
        </a:p>
      </dgm:t>
    </dgm:pt>
    <dgm:pt modelId="{BFEC07A3-F9D8-2846-8EF4-CD2CB9F56AD3}" type="pres">
      <dgm:prSet presAssocID="{348B2B0C-6A2A-FD4A-92BA-3AEF9CDB916B}" presName="hierChild3" presStyleCnt="0"/>
      <dgm:spPr/>
    </dgm:pt>
    <dgm:pt modelId="{6EC9274F-C345-5B43-ABBB-215E7C91B890}" type="pres">
      <dgm:prSet presAssocID="{C528AB39-DB7D-C24A-897B-B2C71D35A00D}" presName="Name19" presStyleLbl="parChTrans1D4" presStyleIdx="11" presStyleCnt="18"/>
      <dgm:spPr/>
      <dgm:t>
        <a:bodyPr/>
        <a:lstStyle/>
        <a:p>
          <a:endParaRPr lang="en-US"/>
        </a:p>
      </dgm:t>
    </dgm:pt>
    <dgm:pt modelId="{8931BE2D-AE14-5C45-AAA2-94118EA4D796}" type="pres">
      <dgm:prSet presAssocID="{05C3FFD1-1F97-CF4C-99E0-D1FDFCD26E1C}" presName="Name21" presStyleCnt="0"/>
      <dgm:spPr/>
    </dgm:pt>
    <dgm:pt modelId="{208A3B55-3758-CC43-9D30-D907C7BCEB19}" type="pres">
      <dgm:prSet presAssocID="{05C3FFD1-1F97-CF4C-99E0-D1FDFCD26E1C}" presName="level2Shape" presStyleLbl="node4" presStyleIdx="11" presStyleCnt="18" custLinFactY="48712" custLinFactNeighborY="100000"/>
      <dgm:spPr/>
      <dgm:t>
        <a:bodyPr/>
        <a:lstStyle/>
        <a:p>
          <a:endParaRPr lang="en-US"/>
        </a:p>
      </dgm:t>
    </dgm:pt>
    <dgm:pt modelId="{D433E2A0-A44C-B649-9948-55441C4B6230}" type="pres">
      <dgm:prSet presAssocID="{05C3FFD1-1F97-CF4C-99E0-D1FDFCD26E1C}" presName="hierChild3" presStyleCnt="0"/>
      <dgm:spPr/>
    </dgm:pt>
    <dgm:pt modelId="{E2AF2986-5878-E242-B8B6-CF19CC600F97}" type="pres">
      <dgm:prSet presAssocID="{4544341A-29C1-714A-AC2C-11D748298060}" presName="Name19" presStyleLbl="parChTrans1D3" presStyleIdx="4" presStyleCnt="6"/>
      <dgm:spPr/>
      <dgm:t>
        <a:bodyPr/>
        <a:lstStyle/>
        <a:p>
          <a:endParaRPr lang="en-US"/>
        </a:p>
      </dgm:t>
    </dgm:pt>
    <dgm:pt modelId="{2A7636F1-0124-5446-9084-F561AAAB993B}" type="pres">
      <dgm:prSet presAssocID="{8A8CB986-A2FF-774D-BFFB-0D8A58F632FF}" presName="Name21" presStyleCnt="0"/>
      <dgm:spPr/>
    </dgm:pt>
    <dgm:pt modelId="{E84071CF-D57A-6C46-B402-1A1FE5E0F457}" type="pres">
      <dgm:prSet presAssocID="{8A8CB986-A2FF-774D-BFFB-0D8A58F632FF}" presName="level2Shape" presStyleLbl="node3" presStyleIdx="4" presStyleCnt="6" custScaleX="152411" custScaleY="95257" custLinFactNeighborY="71791"/>
      <dgm:spPr/>
      <dgm:t>
        <a:bodyPr/>
        <a:lstStyle/>
        <a:p>
          <a:endParaRPr lang="en-US"/>
        </a:p>
      </dgm:t>
    </dgm:pt>
    <dgm:pt modelId="{E94BCC1D-4F8E-3540-93CB-556F43EDF313}" type="pres">
      <dgm:prSet presAssocID="{8A8CB986-A2FF-774D-BFFB-0D8A58F632FF}" presName="hierChild3" presStyleCnt="0"/>
      <dgm:spPr/>
    </dgm:pt>
    <dgm:pt modelId="{F9AC740E-069A-2247-BCB6-12059B325FA7}" type="pres">
      <dgm:prSet presAssocID="{8E98EB36-BC40-D24F-831B-02D58CABF75A}" presName="Name19" presStyleLbl="parChTrans1D4" presStyleIdx="12" presStyleCnt="18"/>
      <dgm:spPr/>
      <dgm:t>
        <a:bodyPr/>
        <a:lstStyle/>
        <a:p>
          <a:endParaRPr lang="en-US"/>
        </a:p>
      </dgm:t>
    </dgm:pt>
    <dgm:pt modelId="{8E107B2A-34E8-9F42-9458-2419F6181628}" type="pres">
      <dgm:prSet presAssocID="{14C3207F-048D-8544-AED7-3E70791BB9C4}" presName="Name21" presStyleCnt="0"/>
      <dgm:spPr/>
    </dgm:pt>
    <dgm:pt modelId="{941490F3-C11D-764B-80C9-81D83DC97618}" type="pres">
      <dgm:prSet presAssocID="{14C3207F-048D-8544-AED7-3E70791BB9C4}" presName="level2Shape" presStyleLbl="node4" presStyleIdx="12" presStyleCnt="18" custLinFactY="48712" custLinFactNeighborY="100000"/>
      <dgm:spPr/>
      <dgm:t>
        <a:bodyPr/>
        <a:lstStyle/>
        <a:p>
          <a:endParaRPr lang="en-US"/>
        </a:p>
      </dgm:t>
    </dgm:pt>
    <dgm:pt modelId="{457BC270-F6DF-4943-A2FB-5C245AEFBEC4}" type="pres">
      <dgm:prSet presAssocID="{14C3207F-048D-8544-AED7-3E70791BB9C4}" presName="hierChild3" presStyleCnt="0"/>
      <dgm:spPr/>
    </dgm:pt>
    <dgm:pt modelId="{41496666-9AE7-434D-95BE-E446F8F56244}" type="pres">
      <dgm:prSet presAssocID="{079B0B3C-2B98-F144-AA8E-4D7E70554C87}" presName="Name19" presStyleLbl="parChTrans1D4" presStyleIdx="13" presStyleCnt="18"/>
      <dgm:spPr/>
      <dgm:t>
        <a:bodyPr/>
        <a:lstStyle/>
        <a:p>
          <a:endParaRPr lang="en-US"/>
        </a:p>
      </dgm:t>
    </dgm:pt>
    <dgm:pt modelId="{62C0A936-DDF2-2941-908C-6F5A2392465B}" type="pres">
      <dgm:prSet presAssocID="{E60A7676-C7C1-4345-9B26-D27A467E8BDD}" presName="Name21" presStyleCnt="0"/>
      <dgm:spPr/>
    </dgm:pt>
    <dgm:pt modelId="{A9C3CC71-26CB-124C-A3EB-7AC4A1680064}" type="pres">
      <dgm:prSet presAssocID="{E60A7676-C7C1-4345-9B26-D27A467E8BDD}" presName="level2Shape" presStyleLbl="node4" presStyleIdx="13" presStyleCnt="18" custLinFactY="48712" custLinFactNeighborY="100000"/>
      <dgm:spPr/>
      <dgm:t>
        <a:bodyPr/>
        <a:lstStyle/>
        <a:p>
          <a:endParaRPr lang="en-US"/>
        </a:p>
      </dgm:t>
    </dgm:pt>
    <dgm:pt modelId="{794C2655-6271-B945-BD85-DF9F86664CF0}" type="pres">
      <dgm:prSet presAssocID="{E60A7676-C7C1-4345-9B26-D27A467E8BDD}" presName="hierChild3" presStyleCnt="0"/>
      <dgm:spPr/>
    </dgm:pt>
    <dgm:pt modelId="{0C6FB9C5-24B6-3948-9BAE-B050C74E9FEF}" type="pres">
      <dgm:prSet presAssocID="{0AF18511-9A37-484A-83FE-63F5C526749A}" presName="Name19" presStyleLbl="parChTrans1D4" presStyleIdx="14" presStyleCnt="18"/>
      <dgm:spPr/>
      <dgm:t>
        <a:bodyPr/>
        <a:lstStyle/>
        <a:p>
          <a:endParaRPr lang="en-US"/>
        </a:p>
      </dgm:t>
    </dgm:pt>
    <dgm:pt modelId="{82182A7C-0D46-0048-B2C5-77B6CCA3DD74}" type="pres">
      <dgm:prSet presAssocID="{FDCBA713-56A7-0746-820F-756EF8B2AD46}" presName="Name21" presStyleCnt="0"/>
      <dgm:spPr/>
    </dgm:pt>
    <dgm:pt modelId="{CD7D59CC-B621-B44C-B125-3C7BA195858D}" type="pres">
      <dgm:prSet presAssocID="{FDCBA713-56A7-0746-820F-756EF8B2AD46}" presName="level2Shape" presStyleLbl="node4" presStyleIdx="14" presStyleCnt="18" custLinFactY="48712" custLinFactNeighborY="100000"/>
      <dgm:spPr/>
      <dgm:t>
        <a:bodyPr/>
        <a:lstStyle/>
        <a:p>
          <a:endParaRPr lang="en-US"/>
        </a:p>
      </dgm:t>
    </dgm:pt>
    <dgm:pt modelId="{70B24358-0FD4-6A41-AB3F-021E86983AFB}" type="pres">
      <dgm:prSet presAssocID="{FDCBA713-56A7-0746-820F-756EF8B2AD46}" presName="hierChild3" presStyleCnt="0"/>
      <dgm:spPr/>
    </dgm:pt>
    <dgm:pt modelId="{2B8EC7D7-C746-3A48-B0B1-6472E602DF81}" type="pres">
      <dgm:prSet presAssocID="{B3FBCF10-C991-1C44-BF7B-6064A46B8DCF}" presName="Name19" presStyleLbl="parChTrans1D3" presStyleIdx="5" presStyleCnt="6"/>
      <dgm:spPr/>
      <dgm:t>
        <a:bodyPr/>
        <a:lstStyle/>
        <a:p>
          <a:endParaRPr lang="en-US"/>
        </a:p>
      </dgm:t>
    </dgm:pt>
    <dgm:pt modelId="{0A030F10-596E-C844-96D6-DCC058B6506D}" type="pres">
      <dgm:prSet presAssocID="{B5A93FC5-AFF7-534D-9EB3-5C1B4BFE5D58}" presName="Name21" presStyleCnt="0"/>
      <dgm:spPr/>
    </dgm:pt>
    <dgm:pt modelId="{109D8DA7-0823-A843-B40A-F907184BD6D3}" type="pres">
      <dgm:prSet presAssocID="{B5A93FC5-AFF7-534D-9EB3-5C1B4BFE5D58}" presName="level2Shape" presStyleLbl="node3" presStyleIdx="5" presStyleCnt="6" custScaleX="152411" custScaleY="95257" custLinFactNeighborY="71791"/>
      <dgm:spPr/>
      <dgm:t>
        <a:bodyPr/>
        <a:lstStyle/>
        <a:p>
          <a:endParaRPr lang="en-US"/>
        </a:p>
      </dgm:t>
    </dgm:pt>
    <dgm:pt modelId="{10376B02-03D1-0B41-98C8-9F70720C4E79}" type="pres">
      <dgm:prSet presAssocID="{B5A93FC5-AFF7-534D-9EB3-5C1B4BFE5D58}" presName="hierChild3" presStyleCnt="0"/>
      <dgm:spPr/>
    </dgm:pt>
    <dgm:pt modelId="{2E14EAF0-B05B-A541-A124-7EA620B87B60}" type="pres">
      <dgm:prSet presAssocID="{FEADFBFA-EF56-CF47-A815-6B2941473BBE}" presName="Name19" presStyleLbl="parChTrans1D4" presStyleIdx="15" presStyleCnt="18"/>
      <dgm:spPr/>
      <dgm:t>
        <a:bodyPr/>
        <a:lstStyle/>
        <a:p>
          <a:endParaRPr lang="en-US"/>
        </a:p>
      </dgm:t>
    </dgm:pt>
    <dgm:pt modelId="{83ACCC09-FD8A-144F-9341-BF7D29E4680F}" type="pres">
      <dgm:prSet presAssocID="{0C7274D8-067A-1548-B0DC-373128D60199}" presName="Name21" presStyleCnt="0"/>
      <dgm:spPr/>
    </dgm:pt>
    <dgm:pt modelId="{B478F65C-A51A-A34D-8D66-BF885BDCDD6E}" type="pres">
      <dgm:prSet presAssocID="{0C7274D8-067A-1548-B0DC-373128D60199}" presName="level2Shape" presStyleLbl="node4" presStyleIdx="15" presStyleCnt="18" custLinFactY="48712" custLinFactNeighborY="100000"/>
      <dgm:spPr/>
      <dgm:t>
        <a:bodyPr/>
        <a:lstStyle/>
        <a:p>
          <a:endParaRPr lang="en-US"/>
        </a:p>
      </dgm:t>
    </dgm:pt>
    <dgm:pt modelId="{BB27FC37-52A7-DB45-BC1F-0C6C24AD857D}" type="pres">
      <dgm:prSet presAssocID="{0C7274D8-067A-1548-B0DC-373128D60199}" presName="hierChild3" presStyleCnt="0"/>
      <dgm:spPr/>
    </dgm:pt>
    <dgm:pt modelId="{63AD2F3F-0E57-D748-AED1-5C892EE83F94}" type="pres">
      <dgm:prSet presAssocID="{4BF0F333-A443-8347-8145-DADD7CFC89C9}" presName="Name19" presStyleLbl="parChTrans1D4" presStyleIdx="16" presStyleCnt="18"/>
      <dgm:spPr/>
      <dgm:t>
        <a:bodyPr/>
        <a:lstStyle/>
        <a:p>
          <a:endParaRPr lang="en-US"/>
        </a:p>
      </dgm:t>
    </dgm:pt>
    <dgm:pt modelId="{28139ADD-8C05-4A45-8DA7-5662C1B90B62}" type="pres">
      <dgm:prSet presAssocID="{79EF6F6B-6B6A-F249-A4A7-048E0CEF4020}" presName="Name21" presStyleCnt="0"/>
      <dgm:spPr/>
    </dgm:pt>
    <dgm:pt modelId="{86C0F83F-4DAD-2E4B-A47B-7083168D788E}" type="pres">
      <dgm:prSet presAssocID="{79EF6F6B-6B6A-F249-A4A7-048E0CEF4020}" presName="level2Shape" presStyleLbl="node4" presStyleIdx="16" presStyleCnt="18" custLinFactY="48712" custLinFactNeighborY="100000"/>
      <dgm:spPr/>
      <dgm:t>
        <a:bodyPr/>
        <a:lstStyle/>
        <a:p>
          <a:endParaRPr lang="en-US"/>
        </a:p>
      </dgm:t>
    </dgm:pt>
    <dgm:pt modelId="{1C9B1F0C-2C5D-D241-A56F-B615C0C73599}" type="pres">
      <dgm:prSet presAssocID="{79EF6F6B-6B6A-F249-A4A7-048E0CEF4020}" presName="hierChild3" presStyleCnt="0"/>
      <dgm:spPr/>
    </dgm:pt>
    <dgm:pt modelId="{B1AB98DE-2CE2-FF41-A29F-445364CF76AB}" type="pres">
      <dgm:prSet presAssocID="{8EC95E43-1DEB-F64C-B72F-64CC341DB9AE}" presName="Name19" presStyleLbl="parChTrans1D4" presStyleIdx="17" presStyleCnt="18"/>
      <dgm:spPr/>
      <dgm:t>
        <a:bodyPr/>
        <a:lstStyle/>
        <a:p>
          <a:endParaRPr lang="en-US"/>
        </a:p>
      </dgm:t>
    </dgm:pt>
    <dgm:pt modelId="{0C6AEC2D-22F7-2345-AD82-5F04EFE926D9}" type="pres">
      <dgm:prSet presAssocID="{40AEB8A6-515D-3540-A918-43608B5F28BC}" presName="Name21" presStyleCnt="0"/>
      <dgm:spPr/>
    </dgm:pt>
    <dgm:pt modelId="{D4FF04B3-3EF7-2049-9943-3AE712B83A38}" type="pres">
      <dgm:prSet presAssocID="{40AEB8A6-515D-3540-A918-43608B5F28BC}" presName="level2Shape" presStyleLbl="node4" presStyleIdx="17" presStyleCnt="18" custLinFactY="48712" custLinFactNeighborY="100000"/>
      <dgm:spPr/>
      <dgm:t>
        <a:bodyPr/>
        <a:lstStyle/>
        <a:p>
          <a:endParaRPr lang="en-US"/>
        </a:p>
      </dgm:t>
    </dgm:pt>
    <dgm:pt modelId="{496A3144-6E57-9048-98E9-38DECB9FADA3}" type="pres">
      <dgm:prSet presAssocID="{40AEB8A6-515D-3540-A918-43608B5F28BC}" presName="hierChild3" presStyleCnt="0"/>
      <dgm:spPr/>
    </dgm:pt>
    <dgm:pt modelId="{CC016C63-5BE5-2446-B631-5401DF570D73}" type="pres">
      <dgm:prSet presAssocID="{8388EFEB-C55B-9740-9BB5-8C8D36F59F74}" presName="bgShapesFlow" presStyleCnt="0"/>
      <dgm:spPr/>
    </dgm:pt>
  </dgm:ptLst>
  <dgm:cxnLst>
    <dgm:cxn modelId="{0F869724-E4E8-1C44-83B9-70BA7E1E07AF}" type="presOf" srcId="{850AAA2A-CFB0-7F42-B652-89A4B97418C0}" destId="{09200EDC-556E-F945-9168-3DE053D3498B}" srcOrd="0" destOrd="0" presId="urn:microsoft.com/office/officeart/2005/8/layout/hierarchy6"/>
    <dgm:cxn modelId="{1F61F95A-52E7-6040-A8D5-F74A3006192F}" type="presOf" srcId="{64780550-C1BE-6943-86C8-F7B15467942D}" destId="{599BBB90-D92B-A840-9A21-E9F824FE96E6}" srcOrd="0" destOrd="0" presId="urn:microsoft.com/office/officeart/2005/8/layout/hierarchy6"/>
    <dgm:cxn modelId="{A97EC52E-0BAA-614F-98E8-AFB20A2972A5}" srcId="{4FAE16EB-3DDF-5346-AEC1-DAC254B6E33A}" destId="{125C2617-6DE3-364C-B297-5CF48533A518}" srcOrd="2" destOrd="0" parTransId="{D892C4AD-B1C2-4049-8079-5986DD99DAA2}" sibTransId="{8AEB314E-3C28-7B46-931F-EB4C8FF20508}"/>
    <dgm:cxn modelId="{F0D1248A-9462-2147-8850-B0B39669B509}" srcId="{0B3CBA51-4518-F941-96CA-B9085F5D1C96}" destId="{47C7554C-F17C-7940-A9C1-513B022C9A4E}" srcOrd="1" destOrd="0" parTransId="{10A09838-C9D5-7649-A71A-97B3741C9FBC}" sibTransId="{DE5A67D7-60D4-954A-8E02-AB532172440D}"/>
    <dgm:cxn modelId="{1102584D-185F-FC4D-B16B-1C06410C82E2}" type="presOf" srcId="{61E984EB-419B-044D-AFE1-A69125C313D9}" destId="{0455A8EB-6960-844C-954B-0AB09676539E}" srcOrd="0" destOrd="0" presId="urn:microsoft.com/office/officeart/2005/8/layout/hierarchy6"/>
    <dgm:cxn modelId="{8C92EDFB-85E7-704D-A1C1-3CFE3EBE2950}" srcId="{8388EFEB-C55B-9740-9BB5-8C8D36F59F74}" destId="{0B3CBA51-4518-F941-96CA-B9085F5D1C96}" srcOrd="0" destOrd="0" parTransId="{C703322D-6030-884D-BD53-18BBFA7566CC}" sibTransId="{C34D1C9D-3CDA-A644-9FD5-4D54239C93B2}"/>
    <dgm:cxn modelId="{D78721E2-C2B0-5147-A669-39E678712314}" type="presOf" srcId="{40AEB8A6-515D-3540-A918-43608B5F28BC}" destId="{D4FF04B3-3EF7-2049-9943-3AE712B83A38}" srcOrd="0" destOrd="0" presId="urn:microsoft.com/office/officeart/2005/8/layout/hierarchy6"/>
    <dgm:cxn modelId="{7D47DFBE-758B-B148-B457-98B189FA4672}" type="presOf" srcId="{D892C4AD-B1C2-4049-8079-5986DD99DAA2}" destId="{D60B8CCC-9BE1-7748-BF24-981E65C97097}" srcOrd="0" destOrd="0" presId="urn:microsoft.com/office/officeart/2005/8/layout/hierarchy6"/>
    <dgm:cxn modelId="{F34C72A4-9DBA-AD4A-B063-4B5116256D9D}" type="presOf" srcId="{4FAE16EB-3DDF-5346-AEC1-DAC254B6E33A}" destId="{ED3AC05F-DF3C-9B4E-B219-4F25F297F874}" srcOrd="0" destOrd="0" presId="urn:microsoft.com/office/officeart/2005/8/layout/hierarchy6"/>
    <dgm:cxn modelId="{0316C5E4-12F0-B041-A199-5B5D1FDCED9B}" type="presOf" srcId="{B681247E-F283-E649-BC5D-5501E637FF62}" destId="{09F2B377-4CCF-F942-AADE-BCC55CB3D03C}" srcOrd="0" destOrd="0" presId="urn:microsoft.com/office/officeart/2005/8/layout/hierarchy6"/>
    <dgm:cxn modelId="{5CA527F2-CF27-644E-95B9-E00866FF9C82}" type="presOf" srcId="{B3FBCF10-C991-1C44-BF7B-6064A46B8DCF}" destId="{2B8EC7D7-C746-3A48-B0B1-6472E602DF81}" srcOrd="0" destOrd="0" presId="urn:microsoft.com/office/officeart/2005/8/layout/hierarchy6"/>
    <dgm:cxn modelId="{22457030-E931-424A-BBFB-710740A7EE4A}" type="presOf" srcId="{CDD46B35-80CF-3743-A900-4A908194AEA5}" destId="{210A9E3F-BD49-3843-B063-59FD81EBC33A}" srcOrd="0" destOrd="0" presId="urn:microsoft.com/office/officeart/2005/8/layout/hierarchy6"/>
    <dgm:cxn modelId="{BA07F87B-F303-C849-B435-21BDF5E9C1C0}" type="presOf" srcId="{14C3207F-048D-8544-AED7-3E70791BB9C4}" destId="{941490F3-C11D-764B-80C9-81D83DC97618}" srcOrd="0" destOrd="0" presId="urn:microsoft.com/office/officeart/2005/8/layout/hierarchy6"/>
    <dgm:cxn modelId="{1C87AEE9-EE79-4043-B884-7B1FBD74D4F8}" type="presOf" srcId="{72389DB1-0449-FE4E-849E-23A10A9FD488}" destId="{BDC205C8-48D4-D348-B0CA-C64DCEE69E1A}" srcOrd="0" destOrd="0" presId="urn:microsoft.com/office/officeart/2005/8/layout/hierarchy6"/>
    <dgm:cxn modelId="{E975FC56-991C-1D4F-8847-13A81ED9C74D}" type="presOf" srcId="{A999B883-2750-414E-8271-B72FE41E91BA}" destId="{64384785-FF5B-8140-B241-5FD4A5CCB9E7}" srcOrd="0" destOrd="0" presId="urn:microsoft.com/office/officeart/2005/8/layout/hierarchy6"/>
    <dgm:cxn modelId="{7B9857D0-1BC6-984D-B7FD-063297213B90}" type="presOf" srcId="{4544341A-29C1-714A-AC2C-11D748298060}" destId="{E2AF2986-5878-E242-B8B6-CF19CC600F97}" srcOrd="0" destOrd="0" presId="urn:microsoft.com/office/officeart/2005/8/layout/hierarchy6"/>
    <dgm:cxn modelId="{BFAAF0B6-8396-8641-80CC-8519DAC54307}" type="presOf" srcId="{E60A7676-C7C1-4345-9B26-D27A467E8BDD}" destId="{A9C3CC71-26CB-124C-A3EB-7AC4A1680064}" srcOrd="0" destOrd="0" presId="urn:microsoft.com/office/officeart/2005/8/layout/hierarchy6"/>
    <dgm:cxn modelId="{AC91F948-53A4-D442-9620-391EB1FF8541}" type="presOf" srcId="{47C7554C-F17C-7940-A9C1-513B022C9A4E}" destId="{F75D6087-A855-FA42-B353-475D5658F148}" srcOrd="0" destOrd="0" presId="urn:microsoft.com/office/officeart/2005/8/layout/hierarchy6"/>
    <dgm:cxn modelId="{5BDBC210-627C-FA40-8565-EC33EA81936A}" type="presOf" srcId="{E17CBD32-F308-6F44-AA48-1C20AB281179}" destId="{D71C38D2-22A2-794F-BF17-DE545D0D0694}" srcOrd="0" destOrd="0" presId="urn:microsoft.com/office/officeart/2005/8/layout/hierarchy6"/>
    <dgm:cxn modelId="{EB136D18-80BA-D944-9C22-D73D96EEA209}" type="presOf" srcId="{FDCBA713-56A7-0746-820F-756EF8B2AD46}" destId="{CD7D59CC-B621-B44C-B125-3C7BA195858D}" srcOrd="0" destOrd="0" presId="urn:microsoft.com/office/officeart/2005/8/layout/hierarchy6"/>
    <dgm:cxn modelId="{5C04F7A3-405D-8F47-9751-7B2C07C57397}" type="presOf" srcId="{4E8398EF-4C56-0B45-A5D7-CD81313F9241}" destId="{FB14631A-C3E5-CF4F-9B5F-F5C72EBE5444}" srcOrd="0" destOrd="0" presId="urn:microsoft.com/office/officeart/2005/8/layout/hierarchy6"/>
    <dgm:cxn modelId="{7AC86905-D819-5245-A598-ED01006FB90E}" type="presOf" srcId="{CF080ED2-E7E7-7C43-A1F3-E1B9EDC8EE2A}" destId="{FD15FFDF-1CED-5442-A516-2A693E21E593}" srcOrd="0" destOrd="0" presId="urn:microsoft.com/office/officeart/2005/8/layout/hierarchy6"/>
    <dgm:cxn modelId="{4420329D-E84C-C145-95E2-613C32FC5DC3}" type="presOf" srcId="{4BF0F333-A443-8347-8145-DADD7CFC89C9}" destId="{63AD2F3F-0E57-D748-AED1-5C892EE83F94}" srcOrd="0" destOrd="0" presId="urn:microsoft.com/office/officeart/2005/8/layout/hierarchy6"/>
    <dgm:cxn modelId="{D3BB583D-E759-8D45-A151-8CE6C5A3DFDE}" type="presOf" srcId="{C528AB39-DB7D-C24A-897B-B2C71D35A00D}" destId="{6EC9274F-C345-5B43-ABBB-215E7C91B890}" srcOrd="0" destOrd="0" presId="urn:microsoft.com/office/officeart/2005/8/layout/hierarchy6"/>
    <dgm:cxn modelId="{8BA706D7-00BC-164A-89E4-E40C9CA422C9}" type="presOf" srcId="{F4DE2D84-9BEC-A04D-A63F-96F6844468F4}" destId="{489BA533-F90A-754A-B112-8CD5FFD46059}" srcOrd="0" destOrd="0" presId="urn:microsoft.com/office/officeart/2005/8/layout/hierarchy6"/>
    <dgm:cxn modelId="{69766CF7-E902-7844-9D75-CDC3B97553AE}" srcId="{47C7554C-F17C-7940-A9C1-513B022C9A4E}" destId="{8A8CB986-A2FF-774D-BFFB-0D8A58F632FF}" srcOrd="1" destOrd="0" parTransId="{4544341A-29C1-714A-AC2C-11D748298060}" sibTransId="{04C63F48-F9C1-0E4F-AE4E-6163A512EA50}"/>
    <dgm:cxn modelId="{D07F0204-DB73-4E4A-BAD1-6EE62B3D2B41}" srcId="{4FAE16EB-3DDF-5346-AEC1-DAC254B6E33A}" destId="{695AB51D-7F26-B647-A5FA-A0EFB910C8F2}" srcOrd="1" destOrd="0" parTransId="{E17CBD32-F308-6F44-AA48-1C20AB281179}" sibTransId="{606A9D45-C8F6-A141-9FD4-42A02A053E3F}"/>
    <dgm:cxn modelId="{76D2EF53-AE2D-7044-949A-C4B80DB65B3C}" type="presOf" srcId="{0AF18511-9A37-484A-83FE-63F5C526749A}" destId="{0C6FB9C5-24B6-3948-9BAE-B050C74E9FEF}" srcOrd="0" destOrd="0" presId="urn:microsoft.com/office/officeart/2005/8/layout/hierarchy6"/>
    <dgm:cxn modelId="{E1FA4813-3783-2E4F-B311-0991247DCAD8}" type="presOf" srcId="{0B3CBA51-4518-F941-96CA-B9085F5D1C96}" destId="{6D005019-FB0D-874E-AF1E-E4198A3ABEC4}" srcOrd="0" destOrd="0" presId="urn:microsoft.com/office/officeart/2005/8/layout/hierarchy6"/>
    <dgm:cxn modelId="{CE46E469-2342-2C4D-B196-AD57F45DEA4F}" type="presOf" srcId="{29FB62CB-2AB6-FE41-850A-52951692C2B6}" destId="{A2762077-42AA-6F47-A5CD-BA6C088A5E4D}" srcOrd="0" destOrd="0" presId="urn:microsoft.com/office/officeart/2005/8/layout/hierarchy6"/>
    <dgm:cxn modelId="{D76FFE1E-646C-2E46-8EC1-C6F4DCC09F76}" type="presOf" srcId="{C258972D-8D92-9045-A696-F37652A1BCDC}" destId="{78A9494B-1C30-D746-B89D-5CD7F6B584E7}" srcOrd="0" destOrd="0" presId="urn:microsoft.com/office/officeart/2005/8/layout/hierarchy6"/>
    <dgm:cxn modelId="{14C8346E-2048-C34E-9536-A9F254F433D9}" srcId="{0B3CBA51-4518-F941-96CA-B9085F5D1C96}" destId="{850AAA2A-CFB0-7F42-B652-89A4B97418C0}" srcOrd="0" destOrd="0" parTransId="{CDD46B35-80CF-3743-A900-4A908194AEA5}" sibTransId="{5959676A-1474-474D-9EF5-71B52608B4EA}"/>
    <dgm:cxn modelId="{A52ACD3C-EFB8-554D-8CFD-528A0B402860}" type="presOf" srcId="{235E14DB-BC8B-C947-A006-69547699F3BF}" destId="{9D1314E2-7987-7243-8764-0E2FB8157D5B}" srcOrd="0" destOrd="0" presId="urn:microsoft.com/office/officeart/2005/8/layout/hierarchy6"/>
    <dgm:cxn modelId="{8BE36B51-5A72-6846-A996-77148A1783FF}" type="presOf" srcId="{079B0B3C-2B98-F144-AA8E-4D7E70554C87}" destId="{41496666-9AE7-434D-95BE-E446F8F56244}" srcOrd="0" destOrd="0" presId="urn:microsoft.com/office/officeart/2005/8/layout/hierarchy6"/>
    <dgm:cxn modelId="{72B6B957-04D6-8B49-BCC7-85B8F386B916}" srcId="{B681247E-F283-E649-BC5D-5501E637FF62}" destId="{05C3FFD1-1F97-CF4C-99E0-D1FDFCD26E1C}" srcOrd="2" destOrd="0" parTransId="{C528AB39-DB7D-C24A-897B-B2C71D35A00D}" sibTransId="{DFA8BE0F-F1C9-E04F-853C-3115553C7E93}"/>
    <dgm:cxn modelId="{B5C2FDF8-980F-1C4C-BD00-3B50B9607A1D}" type="presOf" srcId="{CAF33E9C-54B6-AA4C-BA77-4B7454CAA04C}" destId="{5E149AD3-94A7-2A45-9D73-B288B4453F7F}" srcOrd="0" destOrd="0" presId="urn:microsoft.com/office/officeart/2005/8/layout/hierarchy6"/>
    <dgm:cxn modelId="{CA938621-17F8-7644-84FB-9F7722473971}" type="presOf" srcId="{CCEE5776-E686-A14A-9851-D11929A2E157}" destId="{C81C5D81-819B-1A4F-B793-F3F74E26490C}" srcOrd="0" destOrd="0" presId="urn:microsoft.com/office/officeart/2005/8/layout/hierarchy6"/>
    <dgm:cxn modelId="{947BB0CF-6B71-AF4D-A121-618DEE8B1BB4}" type="presOf" srcId="{195BBB12-9594-2D43-9077-C9E003BCDF30}" destId="{46372A1A-EE38-1444-B612-48FA820A4558}" srcOrd="0" destOrd="0" presId="urn:microsoft.com/office/officeart/2005/8/layout/hierarchy6"/>
    <dgm:cxn modelId="{5460F8EB-A95A-6C44-B874-1B429A406961}" type="presOf" srcId="{8EC95E43-1DEB-F64C-B72F-64CC341DB9AE}" destId="{B1AB98DE-2CE2-FF41-A29F-445364CF76AB}" srcOrd="0" destOrd="0" presId="urn:microsoft.com/office/officeart/2005/8/layout/hierarchy6"/>
    <dgm:cxn modelId="{BFCF7164-5E77-6442-871A-E4B792FC4D8E}" srcId="{61E984EB-419B-044D-AFE1-A69125C313D9}" destId="{C9DCFBE5-4FFF-D842-AF9B-06EED75625D6}" srcOrd="0" destOrd="0" parTransId="{CF080ED2-E7E7-7C43-A1F3-E1B9EDC8EE2A}" sibTransId="{F00038FC-C664-8941-A477-50E5DBEE000C}"/>
    <dgm:cxn modelId="{A932CF36-2B8C-5E4D-AE2F-94482818BFEE}" srcId="{B5A93FC5-AFF7-534D-9EB3-5C1B4BFE5D58}" destId="{40AEB8A6-515D-3540-A918-43608B5F28BC}" srcOrd="2" destOrd="0" parTransId="{8EC95E43-1DEB-F64C-B72F-64CC341DB9AE}" sibTransId="{E01DDCFB-5482-DE40-90E2-24C6B7AAB062}"/>
    <dgm:cxn modelId="{CBCD2976-E85E-1040-893D-5FDE73BD9000}" type="presOf" srcId="{8E98EB36-BC40-D24F-831B-02D58CABF75A}" destId="{F9AC740E-069A-2247-BCB6-12059B325FA7}" srcOrd="0" destOrd="0" presId="urn:microsoft.com/office/officeart/2005/8/layout/hierarchy6"/>
    <dgm:cxn modelId="{3148575E-31F8-7E46-BD5F-F37CD1B3C76D}" srcId="{4F1BC9A8-9EDC-FB49-922C-2F32A589C32C}" destId="{72389DB1-0449-FE4E-849E-23A10A9FD488}" srcOrd="0" destOrd="0" parTransId="{4E8398EF-4C56-0B45-A5D7-CD81313F9241}" sibTransId="{503628C4-9358-3443-8606-AEA601A4ECCB}"/>
    <dgm:cxn modelId="{738451F0-4FD8-5D46-938B-8E9C2DF8EDAD}" srcId="{B5A93FC5-AFF7-534D-9EB3-5C1B4BFE5D58}" destId="{0C7274D8-067A-1548-B0DC-373128D60199}" srcOrd="0" destOrd="0" parTransId="{FEADFBFA-EF56-CF47-A815-6B2941473BBE}" sibTransId="{565CCA30-40A7-9A46-9701-31EAD4B24FCE}"/>
    <dgm:cxn modelId="{102864D2-A666-374E-AD4B-E10D3DF7F053}" srcId="{B681247E-F283-E649-BC5D-5501E637FF62}" destId="{882FA080-056E-C44C-99C4-E6BB31F7CD11}" srcOrd="0" destOrd="0" parTransId="{A999B883-2750-414E-8271-B72FE41E91BA}" sibTransId="{C993E785-9C51-1C4F-A9B4-5F217E189B66}"/>
    <dgm:cxn modelId="{13F5B5B3-0131-F64B-B7D0-B0ED9F6E19DF}" srcId="{47C7554C-F17C-7940-A9C1-513B022C9A4E}" destId="{B681247E-F283-E649-BC5D-5501E637FF62}" srcOrd="0" destOrd="0" parTransId="{7F945311-F317-FF4A-A86A-0541A711CEAD}" sibTransId="{4272FE91-396D-DA41-94E2-7F6BCE53A71D}"/>
    <dgm:cxn modelId="{375B8CD4-7109-B347-9A73-67D9ADA12305}" srcId="{4F1BC9A8-9EDC-FB49-922C-2F32A589C32C}" destId="{9D62154B-1907-4044-AA69-2543E881DC61}" srcOrd="1" destOrd="0" parTransId="{8C1FFED3-4A08-6948-A2F6-01AB1EA72BAE}" sibTransId="{AB5B5629-0C8E-F34E-A798-1EB1AC54AFE3}"/>
    <dgm:cxn modelId="{7C4644DE-0DDC-C24D-88BD-A1DB2A36BBD7}" type="presOf" srcId="{8D350D55-286E-7E4B-8F5B-1E8FA1ABC117}" destId="{80942514-056D-134C-91DC-9B033AA8A9B7}" srcOrd="0" destOrd="0" presId="urn:microsoft.com/office/officeart/2005/8/layout/hierarchy6"/>
    <dgm:cxn modelId="{A6DA1F73-F9D2-204E-B90D-D6529D8A3392}" type="presOf" srcId="{C9DCFBE5-4FFF-D842-AF9B-06EED75625D6}" destId="{168ED7C1-E5E0-E341-B774-DC297705AE8A}" srcOrd="0" destOrd="0" presId="urn:microsoft.com/office/officeart/2005/8/layout/hierarchy6"/>
    <dgm:cxn modelId="{DC9BAECE-535B-9B47-BDCA-98FBD675AE2F}" srcId="{B681247E-F283-E649-BC5D-5501E637FF62}" destId="{348B2B0C-6A2A-FD4A-92BA-3AEF9CDB916B}" srcOrd="1" destOrd="0" parTransId="{6C9F7A50-3280-F34E-8ADD-00E8F50F54E7}" sibTransId="{9C462D50-8C51-5847-A367-24BEFC372F98}"/>
    <dgm:cxn modelId="{56389202-721D-DE45-AE40-EFAD46329A9C}" srcId="{8A8CB986-A2FF-774D-BFFB-0D8A58F632FF}" destId="{14C3207F-048D-8544-AED7-3E70791BB9C4}" srcOrd="0" destOrd="0" parTransId="{8E98EB36-BC40-D24F-831B-02D58CABF75A}" sibTransId="{C37BC3B7-251A-7641-AB13-067AF82276E9}"/>
    <dgm:cxn modelId="{ABD0BF33-95D7-9349-BA0F-61125EB699EC}" type="presOf" srcId="{79EF6F6B-6B6A-F249-A4A7-048E0CEF4020}" destId="{86C0F83F-4DAD-2E4B-A47B-7083168D788E}" srcOrd="0" destOrd="0" presId="urn:microsoft.com/office/officeart/2005/8/layout/hierarchy6"/>
    <dgm:cxn modelId="{87CD1B39-5993-1B40-A9E8-94F7CD3087E3}" srcId="{4F1BC9A8-9EDC-FB49-922C-2F32A589C32C}" destId="{CCEE5776-E686-A14A-9851-D11929A2E157}" srcOrd="2" destOrd="0" parTransId="{A0389B63-90E6-8247-9BC9-55CACC5391BC}" sibTransId="{B2EB29F0-485D-B649-976F-8FD0F6C81A69}"/>
    <dgm:cxn modelId="{5494F13A-2293-814C-A95F-23DBC1E7F72D}" type="presOf" srcId="{695AB51D-7F26-B647-A5FA-A0EFB910C8F2}" destId="{E8DB68AB-EB9C-F04C-800D-3D5C107EB0A7}" srcOrd="0" destOrd="0" presId="urn:microsoft.com/office/officeart/2005/8/layout/hierarchy6"/>
    <dgm:cxn modelId="{BB181DB7-447D-C34E-9BD5-64BD14F30DBD}" type="presOf" srcId="{348B2B0C-6A2A-FD4A-92BA-3AEF9CDB916B}" destId="{16ED7BB4-A522-F849-9E12-5EBA898B9B7A}" srcOrd="0" destOrd="0" presId="urn:microsoft.com/office/officeart/2005/8/layout/hierarchy6"/>
    <dgm:cxn modelId="{EFB31BC2-FDC2-B544-A662-BC2CA7877A4B}" type="presOf" srcId="{7F945311-F317-FF4A-A86A-0541A711CEAD}" destId="{D3DB649B-7084-EE44-B3C6-C9C77F06A433}" srcOrd="0" destOrd="0" presId="urn:microsoft.com/office/officeart/2005/8/layout/hierarchy6"/>
    <dgm:cxn modelId="{1BCDCE8A-25EB-334D-9AD0-D20F1E1B0D9B}" type="presOf" srcId="{05C3FFD1-1F97-CF4C-99E0-D1FDFCD26E1C}" destId="{208A3B55-3758-CC43-9D30-D907C7BCEB19}" srcOrd="0" destOrd="0" presId="urn:microsoft.com/office/officeart/2005/8/layout/hierarchy6"/>
    <dgm:cxn modelId="{117679A8-73A6-CF4D-8332-46A5E56BB635}" srcId="{61E984EB-419B-044D-AFE1-A69125C313D9}" destId="{64780550-C1BE-6943-86C8-F7B15467942D}" srcOrd="1" destOrd="0" parTransId="{C258972D-8D92-9045-A696-F37652A1BCDC}" sibTransId="{C762B796-085D-B74B-91E7-7DF57CC533E4}"/>
    <dgm:cxn modelId="{AD097B1F-BD13-3D4E-B389-696D48E7AF21}" type="presOf" srcId="{FEADFBFA-EF56-CF47-A815-6B2941473BBE}" destId="{2E14EAF0-B05B-A541-A124-7EA620B87B60}" srcOrd="0" destOrd="0" presId="urn:microsoft.com/office/officeart/2005/8/layout/hierarchy6"/>
    <dgm:cxn modelId="{C9EA28A1-94FD-434D-872A-51AECB1BB9EF}" type="presOf" srcId="{125C2617-6DE3-364C-B297-5CF48533A518}" destId="{458CC54C-C0AD-BD4A-8F09-68B6CA996185}" srcOrd="0" destOrd="0" presId="urn:microsoft.com/office/officeart/2005/8/layout/hierarchy6"/>
    <dgm:cxn modelId="{B77A5562-956A-734C-A32F-1D29FECADE74}" srcId="{B5A93FC5-AFF7-534D-9EB3-5C1B4BFE5D58}" destId="{79EF6F6B-6B6A-F249-A4A7-048E0CEF4020}" srcOrd="1" destOrd="0" parTransId="{4BF0F333-A443-8347-8145-DADD7CFC89C9}" sibTransId="{68D20F22-E547-2544-85E1-6218EAF7EFAB}"/>
    <dgm:cxn modelId="{62B450C1-C2CF-464F-A175-BDD6FA4EC241}" srcId="{8A8CB986-A2FF-774D-BFFB-0D8A58F632FF}" destId="{FDCBA713-56A7-0746-820F-756EF8B2AD46}" srcOrd="2" destOrd="0" parTransId="{0AF18511-9A37-484A-83FE-63F5C526749A}" sibTransId="{74B75DCC-2392-9F43-B124-87C733994A91}"/>
    <dgm:cxn modelId="{471B9295-3B85-7049-A46B-8D6926E7C089}" type="presOf" srcId="{6C9F7A50-3280-F34E-8ADD-00E8F50F54E7}" destId="{0AE6088B-04B8-504A-8C6C-0EAABC1BA1B6}" srcOrd="0" destOrd="0" presId="urn:microsoft.com/office/officeart/2005/8/layout/hierarchy6"/>
    <dgm:cxn modelId="{E2A2C868-CCA9-7344-81E1-7A5F179EC7C7}" type="presOf" srcId="{9D62154B-1907-4044-AA69-2543E881DC61}" destId="{AC004C9B-9D67-9A45-B390-6A1B38203DCF}" srcOrd="0" destOrd="0" presId="urn:microsoft.com/office/officeart/2005/8/layout/hierarchy6"/>
    <dgm:cxn modelId="{D0E074A2-F3A8-7E42-9D01-D4344500F75C}" srcId="{850AAA2A-CFB0-7F42-B652-89A4B97418C0}" destId="{4FAE16EB-3DDF-5346-AEC1-DAC254B6E33A}" srcOrd="0" destOrd="0" parTransId="{29FB62CB-2AB6-FE41-850A-52951692C2B6}" sibTransId="{3B54154B-4160-2644-9895-591D734F42EB}"/>
    <dgm:cxn modelId="{6CDDB28D-5AB1-F248-9A72-7B1F76650A4D}" srcId="{850AAA2A-CFB0-7F42-B652-89A4B97418C0}" destId="{4F1BC9A8-9EDC-FB49-922C-2F32A589C32C}" srcOrd="2" destOrd="0" parTransId="{195BBB12-9594-2D43-9077-C9E003BCDF30}" sibTransId="{2E2AEB2E-D22E-4E43-B05E-47FE027EA467}"/>
    <dgm:cxn modelId="{50B60107-53AC-CC4D-8AFB-C763E811A8E1}" type="presOf" srcId="{5D9FA402-58E9-FB46-8625-1527634D1930}" destId="{6CEB8AB3-D2D9-2D4F-999F-5FFB86991DF3}" srcOrd="0" destOrd="0" presId="urn:microsoft.com/office/officeart/2005/8/layout/hierarchy6"/>
    <dgm:cxn modelId="{98059210-6807-624B-9AF2-861D94C44EB6}" type="presOf" srcId="{882FA080-056E-C44C-99C4-E6BB31F7CD11}" destId="{CAB0CC7F-0C1D-7140-A411-F6D3A9B55184}" srcOrd="0" destOrd="0" presId="urn:microsoft.com/office/officeart/2005/8/layout/hierarchy6"/>
    <dgm:cxn modelId="{EF33BF8F-E577-C64E-ACCD-4E8CEB04DAC6}" type="presOf" srcId="{10A09838-C9D5-7649-A71A-97B3741C9FBC}" destId="{18AACD89-ADB9-034C-8627-0EE0DA6460B6}" srcOrd="0" destOrd="0" presId="urn:microsoft.com/office/officeart/2005/8/layout/hierarchy6"/>
    <dgm:cxn modelId="{095307AF-76EB-7349-A1C4-0AD4F4278914}" type="presOf" srcId="{4F1BC9A8-9EDC-FB49-922C-2F32A589C32C}" destId="{B1C83A82-8C6C-214A-96E5-BA0167CBFFB1}" srcOrd="0" destOrd="0" presId="urn:microsoft.com/office/officeart/2005/8/layout/hierarchy6"/>
    <dgm:cxn modelId="{9BB47C0C-7AE4-EF4A-929F-438DF65B6F87}" srcId="{61E984EB-419B-044D-AFE1-A69125C313D9}" destId="{CAF33E9C-54B6-AA4C-BA77-4B7454CAA04C}" srcOrd="2" destOrd="0" parTransId="{5D9FA402-58E9-FB46-8625-1527634D1930}" sibTransId="{EB71F4CE-55E7-8243-8206-E37C7A784583}"/>
    <dgm:cxn modelId="{2F06A943-9B71-D648-8F8C-8FCB56BB4E76}" type="presOf" srcId="{8C1FFED3-4A08-6948-A2F6-01AB1EA72BAE}" destId="{F502F1F3-6A74-264A-B946-705F7C9767B4}" srcOrd="0" destOrd="0" presId="urn:microsoft.com/office/officeart/2005/8/layout/hierarchy6"/>
    <dgm:cxn modelId="{D825246D-FCDC-2340-A168-6F3C4312C843}" type="presOf" srcId="{0C7274D8-067A-1548-B0DC-373128D60199}" destId="{B478F65C-A51A-A34D-8D66-BF885BDCDD6E}" srcOrd="0" destOrd="0" presId="urn:microsoft.com/office/officeart/2005/8/layout/hierarchy6"/>
    <dgm:cxn modelId="{BA39B30C-8E4C-B841-8CDE-E6A6879DE13C}" srcId="{4FAE16EB-3DDF-5346-AEC1-DAC254B6E33A}" destId="{8D350D55-286E-7E4B-8F5B-1E8FA1ABC117}" srcOrd="0" destOrd="0" parTransId="{F4DE2D84-9BEC-A04D-A63F-96F6844468F4}" sibTransId="{F8B48187-5DB5-9042-993D-CEE3DF3BB412}"/>
    <dgm:cxn modelId="{386C36E9-9980-9043-9ECC-C4550D5E6AFC}" type="presOf" srcId="{8A8CB986-A2FF-774D-BFFB-0D8A58F632FF}" destId="{E84071CF-D57A-6C46-B402-1A1FE5E0F457}" srcOrd="0" destOrd="0" presId="urn:microsoft.com/office/officeart/2005/8/layout/hierarchy6"/>
    <dgm:cxn modelId="{740BA8FD-AE0E-834C-B5CB-4210327590FC}" type="presOf" srcId="{A0389B63-90E6-8247-9BC9-55CACC5391BC}" destId="{E27E1940-704A-364B-95A1-DFE5FF2F4E52}" srcOrd="0" destOrd="0" presId="urn:microsoft.com/office/officeart/2005/8/layout/hierarchy6"/>
    <dgm:cxn modelId="{E02F44E6-0FFC-3949-8081-67131EA78C1B}" srcId="{850AAA2A-CFB0-7F42-B652-89A4B97418C0}" destId="{61E984EB-419B-044D-AFE1-A69125C313D9}" srcOrd="1" destOrd="0" parTransId="{235E14DB-BC8B-C947-A006-69547699F3BF}" sibTransId="{AB9C911D-96B1-DF45-8547-1294866EDB4C}"/>
    <dgm:cxn modelId="{1FD4A62A-74FB-CD45-A19D-7445BE21B81A}" type="presOf" srcId="{8388EFEB-C55B-9740-9BB5-8C8D36F59F74}" destId="{D72AF4C3-A96A-2B4A-B32D-9BAF5087A344}" srcOrd="0" destOrd="0" presId="urn:microsoft.com/office/officeart/2005/8/layout/hierarchy6"/>
    <dgm:cxn modelId="{995A5EA2-DB57-C143-A5AA-8FAABCBDEAE8}" srcId="{47C7554C-F17C-7940-A9C1-513B022C9A4E}" destId="{B5A93FC5-AFF7-534D-9EB3-5C1B4BFE5D58}" srcOrd="2" destOrd="0" parTransId="{B3FBCF10-C991-1C44-BF7B-6064A46B8DCF}" sibTransId="{9399EB1A-8640-9043-8073-86EF176B90A4}"/>
    <dgm:cxn modelId="{BDC23F8B-47DE-624A-9F84-20E75EAF350D}" srcId="{8A8CB986-A2FF-774D-BFFB-0D8A58F632FF}" destId="{E60A7676-C7C1-4345-9B26-D27A467E8BDD}" srcOrd="1" destOrd="0" parTransId="{079B0B3C-2B98-F144-AA8E-4D7E70554C87}" sibTransId="{20DA167A-BBAF-EC4F-AAF9-80B20BBD062C}"/>
    <dgm:cxn modelId="{833B48BC-8C05-D441-A284-90A3128CBD3A}" type="presOf" srcId="{B5A93FC5-AFF7-534D-9EB3-5C1B4BFE5D58}" destId="{109D8DA7-0823-A843-B40A-F907184BD6D3}" srcOrd="0" destOrd="0" presId="urn:microsoft.com/office/officeart/2005/8/layout/hierarchy6"/>
    <dgm:cxn modelId="{76A0DF3E-3B2D-8C49-A28D-80613D74273E}" type="presParOf" srcId="{D72AF4C3-A96A-2B4A-B32D-9BAF5087A344}" destId="{7796276F-0E5F-0F46-8EB5-35A8D84AFBDE}" srcOrd="0" destOrd="0" presId="urn:microsoft.com/office/officeart/2005/8/layout/hierarchy6"/>
    <dgm:cxn modelId="{EFA61E3E-3B21-284C-B36D-A35A25E899C9}" type="presParOf" srcId="{7796276F-0E5F-0F46-8EB5-35A8D84AFBDE}" destId="{4AD47361-7C53-6941-9D87-E987E2C23E91}" srcOrd="0" destOrd="0" presId="urn:microsoft.com/office/officeart/2005/8/layout/hierarchy6"/>
    <dgm:cxn modelId="{D9D08C86-89EA-2A4D-B6EB-81232EE18E04}" type="presParOf" srcId="{4AD47361-7C53-6941-9D87-E987E2C23E91}" destId="{B1FBD3A5-EA5F-124A-AE63-5508F3603EDB}" srcOrd="0" destOrd="0" presId="urn:microsoft.com/office/officeart/2005/8/layout/hierarchy6"/>
    <dgm:cxn modelId="{1D8E433A-15F9-884D-A561-DC1A69672AB6}" type="presParOf" srcId="{B1FBD3A5-EA5F-124A-AE63-5508F3603EDB}" destId="{6D005019-FB0D-874E-AF1E-E4198A3ABEC4}" srcOrd="0" destOrd="0" presId="urn:microsoft.com/office/officeart/2005/8/layout/hierarchy6"/>
    <dgm:cxn modelId="{6B2B80C0-7651-1E45-9AC2-C3973ADFAB0A}" type="presParOf" srcId="{B1FBD3A5-EA5F-124A-AE63-5508F3603EDB}" destId="{25A9400D-8307-D24A-9337-9457DEFD0E50}" srcOrd="1" destOrd="0" presId="urn:microsoft.com/office/officeart/2005/8/layout/hierarchy6"/>
    <dgm:cxn modelId="{0934CDC7-D5BE-404F-B326-55BAE571D684}" type="presParOf" srcId="{25A9400D-8307-D24A-9337-9457DEFD0E50}" destId="{210A9E3F-BD49-3843-B063-59FD81EBC33A}" srcOrd="0" destOrd="0" presId="urn:microsoft.com/office/officeart/2005/8/layout/hierarchy6"/>
    <dgm:cxn modelId="{C64B4FE5-A034-9D4B-9233-0184C1A8FAC4}" type="presParOf" srcId="{25A9400D-8307-D24A-9337-9457DEFD0E50}" destId="{2D4C3858-3CE7-FA4D-8520-CC1E0FED7D39}" srcOrd="1" destOrd="0" presId="urn:microsoft.com/office/officeart/2005/8/layout/hierarchy6"/>
    <dgm:cxn modelId="{FFEFB763-D65A-684C-A29E-D6B0220A892B}" type="presParOf" srcId="{2D4C3858-3CE7-FA4D-8520-CC1E0FED7D39}" destId="{09200EDC-556E-F945-9168-3DE053D3498B}" srcOrd="0" destOrd="0" presId="urn:microsoft.com/office/officeart/2005/8/layout/hierarchy6"/>
    <dgm:cxn modelId="{D1D49DFF-6023-2946-BEDC-BB8D9D745861}" type="presParOf" srcId="{2D4C3858-3CE7-FA4D-8520-CC1E0FED7D39}" destId="{49A185A8-6BC2-8B48-AD32-82A428D9FC42}" srcOrd="1" destOrd="0" presId="urn:microsoft.com/office/officeart/2005/8/layout/hierarchy6"/>
    <dgm:cxn modelId="{B57E0BC9-07B9-654B-9596-51208CEA02E5}" type="presParOf" srcId="{49A185A8-6BC2-8B48-AD32-82A428D9FC42}" destId="{A2762077-42AA-6F47-A5CD-BA6C088A5E4D}" srcOrd="0" destOrd="0" presId="urn:microsoft.com/office/officeart/2005/8/layout/hierarchy6"/>
    <dgm:cxn modelId="{B5796B52-9B4F-2444-9EA7-3B19A93CA090}" type="presParOf" srcId="{49A185A8-6BC2-8B48-AD32-82A428D9FC42}" destId="{33FD2A93-C3CC-DB47-B9D3-C20B410AFC8D}" srcOrd="1" destOrd="0" presId="urn:microsoft.com/office/officeart/2005/8/layout/hierarchy6"/>
    <dgm:cxn modelId="{555A4792-7318-F243-B24B-2F2CF6D7CCE1}" type="presParOf" srcId="{33FD2A93-C3CC-DB47-B9D3-C20B410AFC8D}" destId="{ED3AC05F-DF3C-9B4E-B219-4F25F297F874}" srcOrd="0" destOrd="0" presId="urn:microsoft.com/office/officeart/2005/8/layout/hierarchy6"/>
    <dgm:cxn modelId="{3D69B5E2-4679-094C-BF74-5A3A0D461E92}" type="presParOf" srcId="{33FD2A93-C3CC-DB47-B9D3-C20B410AFC8D}" destId="{C4F31C7B-7C41-2047-90FA-47C13FC66E4E}" srcOrd="1" destOrd="0" presId="urn:microsoft.com/office/officeart/2005/8/layout/hierarchy6"/>
    <dgm:cxn modelId="{9D1EE9E7-1AE6-A841-B990-3823C4B5BA2F}" type="presParOf" srcId="{C4F31C7B-7C41-2047-90FA-47C13FC66E4E}" destId="{489BA533-F90A-754A-B112-8CD5FFD46059}" srcOrd="0" destOrd="0" presId="urn:microsoft.com/office/officeart/2005/8/layout/hierarchy6"/>
    <dgm:cxn modelId="{0DC9BCD7-C698-6D4E-A580-C6A6279B78DA}" type="presParOf" srcId="{C4F31C7B-7C41-2047-90FA-47C13FC66E4E}" destId="{6A64DCD4-B43A-8E47-BC9B-3CDAA7F9E9E3}" srcOrd="1" destOrd="0" presId="urn:microsoft.com/office/officeart/2005/8/layout/hierarchy6"/>
    <dgm:cxn modelId="{675E89A1-6899-2D4A-B31C-4BCB490163A4}" type="presParOf" srcId="{6A64DCD4-B43A-8E47-BC9B-3CDAA7F9E9E3}" destId="{80942514-056D-134C-91DC-9B033AA8A9B7}" srcOrd="0" destOrd="0" presId="urn:microsoft.com/office/officeart/2005/8/layout/hierarchy6"/>
    <dgm:cxn modelId="{D4EA6AF5-4DAC-0941-A1E6-51ED841E2AAD}" type="presParOf" srcId="{6A64DCD4-B43A-8E47-BC9B-3CDAA7F9E9E3}" destId="{473F9580-B705-774A-A56F-34D7405BC1E3}" srcOrd="1" destOrd="0" presId="urn:microsoft.com/office/officeart/2005/8/layout/hierarchy6"/>
    <dgm:cxn modelId="{9DFA81D7-F3D7-8A43-BF38-31D16BEF1889}" type="presParOf" srcId="{C4F31C7B-7C41-2047-90FA-47C13FC66E4E}" destId="{D71C38D2-22A2-794F-BF17-DE545D0D0694}" srcOrd="2" destOrd="0" presId="urn:microsoft.com/office/officeart/2005/8/layout/hierarchy6"/>
    <dgm:cxn modelId="{98D359D5-A280-6A44-BA61-00997976808B}" type="presParOf" srcId="{C4F31C7B-7C41-2047-90FA-47C13FC66E4E}" destId="{C074483B-3456-8F4C-9CD6-5EE192ED7679}" srcOrd="3" destOrd="0" presId="urn:microsoft.com/office/officeart/2005/8/layout/hierarchy6"/>
    <dgm:cxn modelId="{FBF46126-F0EE-544C-BC27-53BDB3AC1FE8}" type="presParOf" srcId="{C074483B-3456-8F4C-9CD6-5EE192ED7679}" destId="{E8DB68AB-EB9C-F04C-800D-3D5C107EB0A7}" srcOrd="0" destOrd="0" presId="urn:microsoft.com/office/officeart/2005/8/layout/hierarchy6"/>
    <dgm:cxn modelId="{349AE591-8C0E-1E4E-AB0D-543562719E0D}" type="presParOf" srcId="{C074483B-3456-8F4C-9CD6-5EE192ED7679}" destId="{43A49AD8-5E2F-A44B-B1E5-2118CA09E22E}" srcOrd="1" destOrd="0" presId="urn:microsoft.com/office/officeart/2005/8/layout/hierarchy6"/>
    <dgm:cxn modelId="{454B2D7E-B590-554A-8442-0E56726E0F13}" type="presParOf" srcId="{C4F31C7B-7C41-2047-90FA-47C13FC66E4E}" destId="{D60B8CCC-9BE1-7748-BF24-981E65C97097}" srcOrd="4" destOrd="0" presId="urn:microsoft.com/office/officeart/2005/8/layout/hierarchy6"/>
    <dgm:cxn modelId="{C390CFF3-7328-1D45-BC94-470109088192}" type="presParOf" srcId="{C4F31C7B-7C41-2047-90FA-47C13FC66E4E}" destId="{472F397E-06B7-E04D-818A-90F3B265D09D}" srcOrd="5" destOrd="0" presId="urn:microsoft.com/office/officeart/2005/8/layout/hierarchy6"/>
    <dgm:cxn modelId="{A1DC5A32-FB3F-6F48-BDBD-5A0B26189800}" type="presParOf" srcId="{472F397E-06B7-E04D-818A-90F3B265D09D}" destId="{458CC54C-C0AD-BD4A-8F09-68B6CA996185}" srcOrd="0" destOrd="0" presId="urn:microsoft.com/office/officeart/2005/8/layout/hierarchy6"/>
    <dgm:cxn modelId="{ADAD25E9-1F1F-A44D-902D-C62FD0BAD28F}" type="presParOf" srcId="{472F397E-06B7-E04D-818A-90F3B265D09D}" destId="{C59AF145-8A42-CD42-A303-EB58DE4D5289}" srcOrd="1" destOrd="0" presId="urn:microsoft.com/office/officeart/2005/8/layout/hierarchy6"/>
    <dgm:cxn modelId="{6B8B038F-498C-E04B-98AF-A74FFB30EF36}" type="presParOf" srcId="{49A185A8-6BC2-8B48-AD32-82A428D9FC42}" destId="{9D1314E2-7987-7243-8764-0E2FB8157D5B}" srcOrd="2" destOrd="0" presId="urn:microsoft.com/office/officeart/2005/8/layout/hierarchy6"/>
    <dgm:cxn modelId="{E81CC588-A5A8-4040-BB07-6A1FA154BC6B}" type="presParOf" srcId="{49A185A8-6BC2-8B48-AD32-82A428D9FC42}" destId="{5B2F8492-3C8B-4043-BDD2-4B868ADD29D7}" srcOrd="3" destOrd="0" presId="urn:microsoft.com/office/officeart/2005/8/layout/hierarchy6"/>
    <dgm:cxn modelId="{1256C9B6-582F-0540-88DC-11CBCAF7534A}" type="presParOf" srcId="{5B2F8492-3C8B-4043-BDD2-4B868ADD29D7}" destId="{0455A8EB-6960-844C-954B-0AB09676539E}" srcOrd="0" destOrd="0" presId="urn:microsoft.com/office/officeart/2005/8/layout/hierarchy6"/>
    <dgm:cxn modelId="{FE4C2C18-C8B9-7442-83C7-A76401059906}" type="presParOf" srcId="{5B2F8492-3C8B-4043-BDD2-4B868ADD29D7}" destId="{2BE4A6C5-6B17-6F41-A633-794CC0874C9C}" srcOrd="1" destOrd="0" presId="urn:microsoft.com/office/officeart/2005/8/layout/hierarchy6"/>
    <dgm:cxn modelId="{AC61AC67-F6DE-B644-A608-01A20EE33FC1}" type="presParOf" srcId="{2BE4A6C5-6B17-6F41-A633-794CC0874C9C}" destId="{FD15FFDF-1CED-5442-A516-2A693E21E593}" srcOrd="0" destOrd="0" presId="urn:microsoft.com/office/officeart/2005/8/layout/hierarchy6"/>
    <dgm:cxn modelId="{E90CF70E-59C6-A548-8AD5-4C27EC822F84}" type="presParOf" srcId="{2BE4A6C5-6B17-6F41-A633-794CC0874C9C}" destId="{5CC9B14E-8539-3641-BF97-617FEFB17D02}" srcOrd="1" destOrd="0" presId="urn:microsoft.com/office/officeart/2005/8/layout/hierarchy6"/>
    <dgm:cxn modelId="{194EC9DC-854F-474B-A894-B8B764108453}" type="presParOf" srcId="{5CC9B14E-8539-3641-BF97-617FEFB17D02}" destId="{168ED7C1-E5E0-E341-B774-DC297705AE8A}" srcOrd="0" destOrd="0" presId="urn:microsoft.com/office/officeart/2005/8/layout/hierarchy6"/>
    <dgm:cxn modelId="{EACC01D1-AD85-D842-873F-DA759C7E04CD}" type="presParOf" srcId="{5CC9B14E-8539-3641-BF97-617FEFB17D02}" destId="{9724A176-9DB1-824E-AF9C-139E5A489BF8}" srcOrd="1" destOrd="0" presId="urn:microsoft.com/office/officeart/2005/8/layout/hierarchy6"/>
    <dgm:cxn modelId="{7F0C879E-1AF6-2A4E-B296-F3C2F8155314}" type="presParOf" srcId="{2BE4A6C5-6B17-6F41-A633-794CC0874C9C}" destId="{78A9494B-1C30-D746-B89D-5CD7F6B584E7}" srcOrd="2" destOrd="0" presId="urn:microsoft.com/office/officeart/2005/8/layout/hierarchy6"/>
    <dgm:cxn modelId="{4973A9BF-8F44-EF44-8DBA-F26667290B73}" type="presParOf" srcId="{2BE4A6C5-6B17-6F41-A633-794CC0874C9C}" destId="{4CCA7A7C-ACC9-834B-8F70-0A687BE8B2A4}" srcOrd="3" destOrd="0" presId="urn:microsoft.com/office/officeart/2005/8/layout/hierarchy6"/>
    <dgm:cxn modelId="{C409BCC0-25CF-4A48-ABA6-517565B3417A}" type="presParOf" srcId="{4CCA7A7C-ACC9-834B-8F70-0A687BE8B2A4}" destId="{599BBB90-D92B-A840-9A21-E9F824FE96E6}" srcOrd="0" destOrd="0" presId="urn:microsoft.com/office/officeart/2005/8/layout/hierarchy6"/>
    <dgm:cxn modelId="{B9B67B04-511F-764F-A534-C1A2089E8962}" type="presParOf" srcId="{4CCA7A7C-ACC9-834B-8F70-0A687BE8B2A4}" destId="{23165B0E-8BE3-F64D-B473-C7450089DF0D}" srcOrd="1" destOrd="0" presId="urn:microsoft.com/office/officeart/2005/8/layout/hierarchy6"/>
    <dgm:cxn modelId="{00D6F2BE-C830-4F49-8D08-AB113786273D}" type="presParOf" srcId="{2BE4A6C5-6B17-6F41-A633-794CC0874C9C}" destId="{6CEB8AB3-D2D9-2D4F-999F-5FFB86991DF3}" srcOrd="4" destOrd="0" presId="urn:microsoft.com/office/officeart/2005/8/layout/hierarchy6"/>
    <dgm:cxn modelId="{7CE11775-8ABD-734A-B56A-8881734C6539}" type="presParOf" srcId="{2BE4A6C5-6B17-6F41-A633-794CC0874C9C}" destId="{4A217CA9-F7C6-5746-877A-3AAB237C1AD9}" srcOrd="5" destOrd="0" presId="urn:microsoft.com/office/officeart/2005/8/layout/hierarchy6"/>
    <dgm:cxn modelId="{922D91E4-F923-3A4D-9CDC-D58776DB92D4}" type="presParOf" srcId="{4A217CA9-F7C6-5746-877A-3AAB237C1AD9}" destId="{5E149AD3-94A7-2A45-9D73-B288B4453F7F}" srcOrd="0" destOrd="0" presId="urn:microsoft.com/office/officeart/2005/8/layout/hierarchy6"/>
    <dgm:cxn modelId="{A90A2A9B-84D8-A240-8442-B2A3A7FDFF02}" type="presParOf" srcId="{4A217CA9-F7C6-5746-877A-3AAB237C1AD9}" destId="{BC679717-C63C-5844-93DA-C0D67F60271F}" srcOrd="1" destOrd="0" presId="urn:microsoft.com/office/officeart/2005/8/layout/hierarchy6"/>
    <dgm:cxn modelId="{4B536E71-2B84-A841-BE09-65EB9AEBB853}" type="presParOf" srcId="{49A185A8-6BC2-8B48-AD32-82A428D9FC42}" destId="{46372A1A-EE38-1444-B612-48FA820A4558}" srcOrd="4" destOrd="0" presId="urn:microsoft.com/office/officeart/2005/8/layout/hierarchy6"/>
    <dgm:cxn modelId="{CD5102A8-84D0-C147-BE8E-35BAEC06A209}" type="presParOf" srcId="{49A185A8-6BC2-8B48-AD32-82A428D9FC42}" destId="{CCE8816A-A6C8-0246-B42A-06CCF0BEFEC8}" srcOrd="5" destOrd="0" presId="urn:microsoft.com/office/officeart/2005/8/layout/hierarchy6"/>
    <dgm:cxn modelId="{342CC23F-F7D4-834F-B67D-F678CC5B135A}" type="presParOf" srcId="{CCE8816A-A6C8-0246-B42A-06CCF0BEFEC8}" destId="{B1C83A82-8C6C-214A-96E5-BA0167CBFFB1}" srcOrd="0" destOrd="0" presId="urn:microsoft.com/office/officeart/2005/8/layout/hierarchy6"/>
    <dgm:cxn modelId="{4A152A21-F3C8-0C47-9D74-AEDDB3F1AF45}" type="presParOf" srcId="{CCE8816A-A6C8-0246-B42A-06CCF0BEFEC8}" destId="{A0219336-E56B-8745-8827-B3269529650C}" srcOrd="1" destOrd="0" presId="urn:microsoft.com/office/officeart/2005/8/layout/hierarchy6"/>
    <dgm:cxn modelId="{0ACA2DD6-F4C3-8849-9D84-569D79E36F00}" type="presParOf" srcId="{A0219336-E56B-8745-8827-B3269529650C}" destId="{FB14631A-C3E5-CF4F-9B5F-F5C72EBE5444}" srcOrd="0" destOrd="0" presId="urn:microsoft.com/office/officeart/2005/8/layout/hierarchy6"/>
    <dgm:cxn modelId="{AF5BDB1F-1F95-1140-B821-63DBA8BD4997}" type="presParOf" srcId="{A0219336-E56B-8745-8827-B3269529650C}" destId="{C0F9DB7D-2744-174C-B066-35A5F8F51E0C}" srcOrd="1" destOrd="0" presId="urn:microsoft.com/office/officeart/2005/8/layout/hierarchy6"/>
    <dgm:cxn modelId="{051570CA-13DE-584F-96CD-8D8CA8BFB8E1}" type="presParOf" srcId="{C0F9DB7D-2744-174C-B066-35A5F8F51E0C}" destId="{BDC205C8-48D4-D348-B0CA-C64DCEE69E1A}" srcOrd="0" destOrd="0" presId="urn:microsoft.com/office/officeart/2005/8/layout/hierarchy6"/>
    <dgm:cxn modelId="{646DDF5E-0659-3B4F-B1D8-660AC287C9B1}" type="presParOf" srcId="{C0F9DB7D-2744-174C-B066-35A5F8F51E0C}" destId="{DF6A74F3-24E8-004F-BB6D-380314254E4B}" srcOrd="1" destOrd="0" presId="urn:microsoft.com/office/officeart/2005/8/layout/hierarchy6"/>
    <dgm:cxn modelId="{65BE93DB-7985-BF47-BF46-F76772C9AD38}" type="presParOf" srcId="{A0219336-E56B-8745-8827-B3269529650C}" destId="{F502F1F3-6A74-264A-B946-705F7C9767B4}" srcOrd="2" destOrd="0" presId="urn:microsoft.com/office/officeart/2005/8/layout/hierarchy6"/>
    <dgm:cxn modelId="{56047D4F-E16A-F64B-A406-58E451253D9E}" type="presParOf" srcId="{A0219336-E56B-8745-8827-B3269529650C}" destId="{B054E521-7980-3D48-A906-5DE5F209AAF7}" srcOrd="3" destOrd="0" presId="urn:microsoft.com/office/officeart/2005/8/layout/hierarchy6"/>
    <dgm:cxn modelId="{39081C0A-ACAF-7A47-B2FB-9B4A6F75AC42}" type="presParOf" srcId="{B054E521-7980-3D48-A906-5DE5F209AAF7}" destId="{AC004C9B-9D67-9A45-B390-6A1B38203DCF}" srcOrd="0" destOrd="0" presId="urn:microsoft.com/office/officeart/2005/8/layout/hierarchy6"/>
    <dgm:cxn modelId="{6CAE9D41-DCC3-7340-A908-F02F56D61431}" type="presParOf" srcId="{B054E521-7980-3D48-A906-5DE5F209AAF7}" destId="{29C61AAF-E778-A446-B579-0055EEBA6B24}" srcOrd="1" destOrd="0" presId="urn:microsoft.com/office/officeart/2005/8/layout/hierarchy6"/>
    <dgm:cxn modelId="{C93F51A6-97B9-1642-99F4-F2EF1CA2A53A}" type="presParOf" srcId="{A0219336-E56B-8745-8827-B3269529650C}" destId="{E27E1940-704A-364B-95A1-DFE5FF2F4E52}" srcOrd="4" destOrd="0" presId="urn:microsoft.com/office/officeart/2005/8/layout/hierarchy6"/>
    <dgm:cxn modelId="{1034D9C4-3BB7-D041-B354-3B36663A5461}" type="presParOf" srcId="{A0219336-E56B-8745-8827-B3269529650C}" destId="{53BD6859-E14D-8A43-931F-DADB7D2EC53E}" srcOrd="5" destOrd="0" presId="urn:microsoft.com/office/officeart/2005/8/layout/hierarchy6"/>
    <dgm:cxn modelId="{99D260D4-5D1B-0C4F-8823-A1F8297C800E}" type="presParOf" srcId="{53BD6859-E14D-8A43-931F-DADB7D2EC53E}" destId="{C81C5D81-819B-1A4F-B793-F3F74E26490C}" srcOrd="0" destOrd="0" presId="urn:microsoft.com/office/officeart/2005/8/layout/hierarchy6"/>
    <dgm:cxn modelId="{6066FD4F-D753-BC41-8793-DE647DEBDCBF}" type="presParOf" srcId="{53BD6859-E14D-8A43-931F-DADB7D2EC53E}" destId="{355E039A-E050-4741-BCA2-CA27EB744E4B}" srcOrd="1" destOrd="0" presId="urn:microsoft.com/office/officeart/2005/8/layout/hierarchy6"/>
    <dgm:cxn modelId="{C033FF91-684A-EA43-9E48-EC7F205C0878}" type="presParOf" srcId="{25A9400D-8307-D24A-9337-9457DEFD0E50}" destId="{18AACD89-ADB9-034C-8627-0EE0DA6460B6}" srcOrd="2" destOrd="0" presId="urn:microsoft.com/office/officeart/2005/8/layout/hierarchy6"/>
    <dgm:cxn modelId="{1D64C26C-583A-B142-88AD-33213D12A12B}" type="presParOf" srcId="{25A9400D-8307-D24A-9337-9457DEFD0E50}" destId="{4BB46B07-6656-0A45-AFDB-651FDFC9DE58}" srcOrd="3" destOrd="0" presId="urn:microsoft.com/office/officeart/2005/8/layout/hierarchy6"/>
    <dgm:cxn modelId="{25F55673-1EAE-8747-BF66-B2F4C8317E3C}" type="presParOf" srcId="{4BB46B07-6656-0A45-AFDB-651FDFC9DE58}" destId="{F75D6087-A855-FA42-B353-475D5658F148}" srcOrd="0" destOrd="0" presId="urn:microsoft.com/office/officeart/2005/8/layout/hierarchy6"/>
    <dgm:cxn modelId="{DB7368B0-7847-334C-AB54-6ABF29C1A8F5}" type="presParOf" srcId="{4BB46B07-6656-0A45-AFDB-651FDFC9DE58}" destId="{D96A7EF9-CD65-C543-9191-02F225101435}" srcOrd="1" destOrd="0" presId="urn:microsoft.com/office/officeart/2005/8/layout/hierarchy6"/>
    <dgm:cxn modelId="{24AE4CB0-501D-0D4C-A3EF-55F1CFFC9BB0}" type="presParOf" srcId="{D96A7EF9-CD65-C543-9191-02F225101435}" destId="{D3DB649B-7084-EE44-B3C6-C9C77F06A433}" srcOrd="0" destOrd="0" presId="urn:microsoft.com/office/officeart/2005/8/layout/hierarchy6"/>
    <dgm:cxn modelId="{F506EAD7-1367-F646-BD03-FBA83B04E748}" type="presParOf" srcId="{D96A7EF9-CD65-C543-9191-02F225101435}" destId="{DE99236A-C05F-2145-928D-036008F4602A}" srcOrd="1" destOrd="0" presId="urn:microsoft.com/office/officeart/2005/8/layout/hierarchy6"/>
    <dgm:cxn modelId="{2DE256D8-0F21-C247-990B-60EE96B2012E}" type="presParOf" srcId="{DE99236A-C05F-2145-928D-036008F4602A}" destId="{09F2B377-4CCF-F942-AADE-BCC55CB3D03C}" srcOrd="0" destOrd="0" presId="urn:microsoft.com/office/officeart/2005/8/layout/hierarchy6"/>
    <dgm:cxn modelId="{33595E3F-8C6F-694A-8B10-E1A88FE87A15}" type="presParOf" srcId="{DE99236A-C05F-2145-928D-036008F4602A}" destId="{A2157916-85AE-DA45-89AA-3C2713F54660}" srcOrd="1" destOrd="0" presId="urn:microsoft.com/office/officeart/2005/8/layout/hierarchy6"/>
    <dgm:cxn modelId="{06AF9F79-B0BD-2947-8199-E188B7E828FE}" type="presParOf" srcId="{A2157916-85AE-DA45-89AA-3C2713F54660}" destId="{64384785-FF5B-8140-B241-5FD4A5CCB9E7}" srcOrd="0" destOrd="0" presId="urn:microsoft.com/office/officeart/2005/8/layout/hierarchy6"/>
    <dgm:cxn modelId="{53AA278A-688C-7942-94B0-AFA1D68A1A5F}" type="presParOf" srcId="{A2157916-85AE-DA45-89AA-3C2713F54660}" destId="{E287714E-2AD4-7841-A6BE-B131D9993A27}" srcOrd="1" destOrd="0" presId="urn:microsoft.com/office/officeart/2005/8/layout/hierarchy6"/>
    <dgm:cxn modelId="{B8D8987A-0024-3E41-B07F-2E021E7A6870}" type="presParOf" srcId="{E287714E-2AD4-7841-A6BE-B131D9993A27}" destId="{CAB0CC7F-0C1D-7140-A411-F6D3A9B55184}" srcOrd="0" destOrd="0" presId="urn:microsoft.com/office/officeart/2005/8/layout/hierarchy6"/>
    <dgm:cxn modelId="{045F9A72-051D-EF4F-849B-3C98F440F17A}" type="presParOf" srcId="{E287714E-2AD4-7841-A6BE-B131D9993A27}" destId="{FBDE6722-FC86-9F4F-87A0-C668BC7EDC24}" srcOrd="1" destOrd="0" presId="urn:microsoft.com/office/officeart/2005/8/layout/hierarchy6"/>
    <dgm:cxn modelId="{C7B2B6FF-FAE9-E048-BAD7-232D925995F8}" type="presParOf" srcId="{A2157916-85AE-DA45-89AA-3C2713F54660}" destId="{0AE6088B-04B8-504A-8C6C-0EAABC1BA1B6}" srcOrd="2" destOrd="0" presId="urn:microsoft.com/office/officeart/2005/8/layout/hierarchy6"/>
    <dgm:cxn modelId="{3C47B16F-CADA-264D-99B0-A5B30983B13B}" type="presParOf" srcId="{A2157916-85AE-DA45-89AA-3C2713F54660}" destId="{958006F7-A705-7247-8459-9306F1C0F110}" srcOrd="3" destOrd="0" presId="urn:microsoft.com/office/officeart/2005/8/layout/hierarchy6"/>
    <dgm:cxn modelId="{662E0E6E-8932-CD40-98A1-736DB787D08A}" type="presParOf" srcId="{958006F7-A705-7247-8459-9306F1C0F110}" destId="{16ED7BB4-A522-F849-9E12-5EBA898B9B7A}" srcOrd="0" destOrd="0" presId="urn:microsoft.com/office/officeart/2005/8/layout/hierarchy6"/>
    <dgm:cxn modelId="{3D61E518-D210-CF4F-A9C8-FC77825DB423}" type="presParOf" srcId="{958006F7-A705-7247-8459-9306F1C0F110}" destId="{BFEC07A3-F9D8-2846-8EF4-CD2CB9F56AD3}" srcOrd="1" destOrd="0" presId="urn:microsoft.com/office/officeart/2005/8/layout/hierarchy6"/>
    <dgm:cxn modelId="{064BCFB9-6B34-924A-AB51-1C7C3506E50F}" type="presParOf" srcId="{A2157916-85AE-DA45-89AA-3C2713F54660}" destId="{6EC9274F-C345-5B43-ABBB-215E7C91B890}" srcOrd="4" destOrd="0" presId="urn:microsoft.com/office/officeart/2005/8/layout/hierarchy6"/>
    <dgm:cxn modelId="{1C5CC906-10A2-3D4C-B575-B779A62705C9}" type="presParOf" srcId="{A2157916-85AE-DA45-89AA-3C2713F54660}" destId="{8931BE2D-AE14-5C45-AAA2-94118EA4D796}" srcOrd="5" destOrd="0" presId="urn:microsoft.com/office/officeart/2005/8/layout/hierarchy6"/>
    <dgm:cxn modelId="{A4E52322-35FF-B34C-8814-D4575D98E8C7}" type="presParOf" srcId="{8931BE2D-AE14-5C45-AAA2-94118EA4D796}" destId="{208A3B55-3758-CC43-9D30-D907C7BCEB19}" srcOrd="0" destOrd="0" presId="urn:microsoft.com/office/officeart/2005/8/layout/hierarchy6"/>
    <dgm:cxn modelId="{C0B3F618-4D8E-2849-826D-C593A4113B88}" type="presParOf" srcId="{8931BE2D-AE14-5C45-AAA2-94118EA4D796}" destId="{D433E2A0-A44C-B649-9948-55441C4B6230}" srcOrd="1" destOrd="0" presId="urn:microsoft.com/office/officeart/2005/8/layout/hierarchy6"/>
    <dgm:cxn modelId="{C59D7EC2-265A-B245-B9FA-4F6F9B58BA04}" type="presParOf" srcId="{D96A7EF9-CD65-C543-9191-02F225101435}" destId="{E2AF2986-5878-E242-B8B6-CF19CC600F97}" srcOrd="2" destOrd="0" presId="urn:microsoft.com/office/officeart/2005/8/layout/hierarchy6"/>
    <dgm:cxn modelId="{2BD35450-35C2-3C48-BE37-3EC64F399490}" type="presParOf" srcId="{D96A7EF9-CD65-C543-9191-02F225101435}" destId="{2A7636F1-0124-5446-9084-F561AAAB993B}" srcOrd="3" destOrd="0" presId="urn:microsoft.com/office/officeart/2005/8/layout/hierarchy6"/>
    <dgm:cxn modelId="{6E5CFCAD-C6C0-784E-A3A7-4AF94CFC72D5}" type="presParOf" srcId="{2A7636F1-0124-5446-9084-F561AAAB993B}" destId="{E84071CF-D57A-6C46-B402-1A1FE5E0F457}" srcOrd="0" destOrd="0" presId="urn:microsoft.com/office/officeart/2005/8/layout/hierarchy6"/>
    <dgm:cxn modelId="{4CF49804-9FF9-F545-AF7F-1E1947C3A680}" type="presParOf" srcId="{2A7636F1-0124-5446-9084-F561AAAB993B}" destId="{E94BCC1D-4F8E-3540-93CB-556F43EDF313}" srcOrd="1" destOrd="0" presId="urn:microsoft.com/office/officeart/2005/8/layout/hierarchy6"/>
    <dgm:cxn modelId="{433165D8-7119-7248-ACE1-3F873CF10EB4}" type="presParOf" srcId="{E94BCC1D-4F8E-3540-93CB-556F43EDF313}" destId="{F9AC740E-069A-2247-BCB6-12059B325FA7}" srcOrd="0" destOrd="0" presId="urn:microsoft.com/office/officeart/2005/8/layout/hierarchy6"/>
    <dgm:cxn modelId="{06EA64A3-6B6D-7449-A7BA-551D2980035B}" type="presParOf" srcId="{E94BCC1D-4F8E-3540-93CB-556F43EDF313}" destId="{8E107B2A-34E8-9F42-9458-2419F6181628}" srcOrd="1" destOrd="0" presId="urn:microsoft.com/office/officeart/2005/8/layout/hierarchy6"/>
    <dgm:cxn modelId="{8321EF75-954B-6C49-B25A-C678A8D12E0A}" type="presParOf" srcId="{8E107B2A-34E8-9F42-9458-2419F6181628}" destId="{941490F3-C11D-764B-80C9-81D83DC97618}" srcOrd="0" destOrd="0" presId="urn:microsoft.com/office/officeart/2005/8/layout/hierarchy6"/>
    <dgm:cxn modelId="{3BD2DE7F-166B-544B-BE8E-F81D1A72F224}" type="presParOf" srcId="{8E107B2A-34E8-9F42-9458-2419F6181628}" destId="{457BC270-F6DF-4943-A2FB-5C245AEFBEC4}" srcOrd="1" destOrd="0" presId="urn:microsoft.com/office/officeart/2005/8/layout/hierarchy6"/>
    <dgm:cxn modelId="{482E10D7-DE32-CF4E-94E5-E4E4B5E76E87}" type="presParOf" srcId="{E94BCC1D-4F8E-3540-93CB-556F43EDF313}" destId="{41496666-9AE7-434D-95BE-E446F8F56244}" srcOrd="2" destOrd="0" presId="urn:microsoft.com/office/officeart/2005/8/layout/hierarchy6"/>
    <dgm:cxn modelId="{1144B2D6-06DB-D948-9DCF-DD8254124B3D}" type="presParOf" srcId="{E94BCC1D-4F8E-3540-93CB-556F43EDF313}" destId="{62C0A936-DDF2-2941-908C-6F5A2392465B}" srcOrd="3" destOrd="0" presId="urn:microsoft.com/office/officeart/2005/8/layout/hierarchy6"/>
    <dgm:cxn modelId="{81D1EA8E-E981-D44F-B69F-905F5D0ED8C4}" type="presParOf" srcId="{62C0A936-DDF2-2941-908C-6F5A2392465B}" destId="{A9C3CC71-26CB-124C-A3EB-7AC4A1680064}" srcOrd="0" destOrd="0" presId="urn:microsoft.com/office/officeart/2005/8/layout/hierarchy6"/>
    <dgm:cxn modelId="{A97ECE32-85C7-6048-ADA9-0E812103913F}" type="presParOf" srcId="{62C0A936-DDF2-2941-908C-6F5A2392465B}" destId="{794C2655-6271-B945-BD85-DF9F86664CF0}" srcOrd="1" destOrd="0" presId="urn:microsoft.com/office/officeart/2005/8/layout/hierarchy6"/>
    <dgm:cxn modelId="{1BA8FEF8-D805-6141-AC35-C26A781777C2}" type="presParOf" srcId="{E94BCC1D-4F8E-3540-93CB-556F43EDF313}" destId="{0C6FB9C5-24B6-3948-9BAE-B050C74E9FEF}" srcOrd="4" destOrd="0" presId="urn:microsoft.com/office/officeart/2005/8/layout/hierarchy6"/>
    <dgm:cxn modelId="{96EEAD62-0C86-E547-AB0C-291ECF762AF5}" type="presParOf" srcId="{E94BCC1D-4F8E-3540-93CB-556F43EDF313}" destId="{82182A7C-0D46-0048-B2C5-77B6CCA3DD74}" srcOrd="5" destOrd="0" presId="urn:microsoft.com/office/officeart/2005/8/layout/hierarchy6"/>
    <dgm:cxn modelId="{B99F6216-4380-E84E-BDD1-C2F5CD072DAB}" type="presParOf" srcId="{82182A7C-0D46-0048-B2C5-77B6CCA3DD74}" destId="{CD7D59CC-B621-B44C-B125-3C7BA195858D}" srcOrd="0" destOrd="0" presId="urn:microsoft.com/office/officeart/2005/8/layout/hierarchy6"/>
    <dgm:cxn modelId="{E20188A6-0BD4-AB4F-8643-8CEAC400C1A6}" type="presParOf" srcId="{82182A7C-0D46-0048-B2C5-77B6CCA3DD74}" destId="{70B24358-0FD4-6A41-AB3F-021E86983AFB}" srcOrd="1" destOrd="0" presId="urn:microsoft.com/office/officeart/2005/8/layout/hierarchy6"/>
    <dgm:cxn modelId="{E08B364A-0DAA-524B-A35F-F67DD4AB68F4}" type="presParOf" srcId="{D96A7EF9-CD65-C543-9191-02F225101435}" destId="{2B8EC7D7-C746-3A48-B0B1-6472E602DF81}" srcOrd="4" destOrd="0" presId="urn:microsoft.com/office/officeart/2005/8/layout/hierarchy6"/>
    <dgm:cxn modelId="{066258A5-5AEA-4A44-BB1B-1246F40F816D}" type="presParOf" srcId="{D96A7EF9-CD65-C543-9191-02F225101435}" destId="{0A030F10-596E-C844-96D6-DCC058B6506D}" srcOrd="5" destOrd="0" presId="urn:microsoft.com/office/officeart/2005/8/layout/hierarchy6"/>
    <dgm:cxn modelId="{3218E7F9-096C-054B-AC53-84CAA061B2FE}" type="presParOf" srcId="{0A030F10-596E-C844-96D6-DCC058B6506D}" destId="{109D8DA7-0823-A843-B40A-F907184BD6D3}" srcOrd="0" destOrd="0" presId="urn:microsoft.com/office/officeart/2005/8/layout/hierarchy6"/>
    <dgm:cxn modelId="{324CD417-7A31-EC45-864A-9E42CFCF020C}" type="presParOf" srcId="{0A030F10-596E-C844-96D6-DCC058B6506D}" destId="{10376B02-03D1-0B41-98C8-9F70720C4E79}" srcOrd="1" destOrd="0" presId="urn:microsoft.com/office/officeart/2005/8/layout/hierarchy6"/>
    <dgm:cxn modelId="{F1534209-0338-0D4E-A6BC-ED04D3B81BA2}" type="presParOf" srcId="{10376B02-03D1-0B41-98C8-9F70720C4E79}" destId="{2E14EAF0-B05B-A541-A124-7EA620B87B60}" srcOrd="0" destOrd="0" presId="urn:microsoft.com/office/officeart/2005/8/layout/hierarchy6"/>
    <dgm:cxn modelId="{00B8A8E5-C403-0449-A5BB-385FFF1364F8}" type="presParOf" srcId="{10376B02-03D1-0B41-98C8-9F70720C4E79}" destId="{83ACCC09-FD8A-144F-9341-BF7D29E4680F}" srcOrd="1" destOrd="0" presId="urn:microsoft.com/office/officeart/2005/8/layout/hierarchy6"/>
    <dgm:cxn modelId="{8727C26E-D695-7045-A777-7AF8784F1659}" type="presParOf" srcId="{83ACCC09-FD8A-144F-9341-BF7D29E4680F}" destId="{B478F65C-A51A-A34D-8D66-BF885BDCDD6E}" srcOrd="0" destOrd="0" presId="urn:microsoft.com/office/officeart/2005/8/layout/hierarchy6"/>
    <dgm:cxn modelId="{4B62663B-7931-8B4D-ABDF-B3AC3C69FA0D}" type="presParOf" srcId="{83ACCC09-FD8A-144F-9341-BF7D29E4680F}" destId="{BB27FC37-52A7-DB45-BC1F-0C6C24AD857D}" srcOrd="1" destOrd="0" presId="urn:microsoft.com/office/officeart/2005/8/layout/hierarchy6"/>
    <dgm:cxn modelId="{0CAC9471-F46D-AE46-ABA1-E13F3E5EAADC}" type="presParOf" srcId="{10376B02-03D1-0B41-98C8-9F70720C4E79}" destId="{63AD2F3F-0E57-D748-AED1-5C892EE83F94}" srcOrd="2" destOrd="0" presId="urn:microsoft.com/office/officeart/2005/8/layout/hierarchy6"/>
    <dgm:cxn modelId="{307E00C2-ABFF-A948-8FB0-E568B12D0E78}" type="presParOf" srcId="{10376B02-03D1-0B41-98C8-9F70720C4E79}" destId="{28139ADD-8C05-4A45-8DA7-5662C1B90B62}" srcOrd="3" destOrd="0" presId="urn:microsoft.com/office/officeart/2005/8/layout/hierarchy6"/>
    <dgm:cxn modelId="{EF2F0686-C6CE-C74F-9A9F-8F8701871E0B}" type="presParOf" srcId="{28139ADD-8C05-4A45-8DA7-5662C1B90B62}" destId="{86C0F83F-4DAD-2E4B-A47B-7083168D788E}" srcOrd="0" destOrd="0" presId="urn:microsoft.com/office/officeart/2005/8/layout/hierarchy6"/>
    <dgm:cxn modelId="{A4A0C5EC-62E8-C14F-9E30-56FE9C6514D0}" type="presParOf" srcId="{28139ADD-8C05-4A45-8DA7-5662C1B90B62}" destId="{1C9B1F0C-2C5D-D241-A56F-B615C0C73599}" srcOrd="1" destOrd="0" presId="urn:microsoft.com/office/officeart/2005/8/layout/hierarchy6"/>
    <dgm:cxn modelId="{38CAD0A8-E8EA-004B-97EB-D0C3289C3385}" type="presParOf" srcId="{10376B02-03D1-0B41-98C8-9F70720C4E79}" destId="{B1AB98DE-2CE2-FF41-A29F-445364CF76AB}" srcOrd="4" destOrd="0" presId="urn:microsoft.com/office/officeart/2005/8/layout/hierarchy6"/>
    <dgm:cxn modelId="{2EDD33CF-8A46-644D-AFD9-77CEBC47DF18}" type="presParOf" srcId="{10376B02-03D1-0B41-98C8-9F70720C4E79}" destId="{0C6AEC2D-22F7-2345-AD82-5F04EFE926D9}" srcOrd="5" destOrd="0" presId="urn:microsoft.com/office/officeart/2005/8/layout/hierarchy6"/>
    <dgm:cxn modelId="{6D580E2B-97A7-8D49-9485-5B0864F2AC13}" type="presParOf" srcId="{0C6AEC2D-22F7-2345-AD82-5F04EFE926D9}" destId="{D4FF04B3-3EF7-2049-9943-3AE712B83A38}" srcOrd="0" destOrd="0" presId="urn:microsoft.com/office/officeart/2005/8/layout/hierarchy6"/>
    <dgm:cxn modelId="{7A6598C1-DD81-394C-A934-BFFAA14E4E23}" type="presParOf" srcId="{0C6AEC2D-22F7-2345-AD82-5F04EFE926D9}" destId="{496A3144-6E57-9048-98E9-38DECB9FADA3}" srcOrd="1" destOrd="0" presId="urn:microsoft.com/office/officeart/2005/8/layout/hierarchy6"/>
    <dgm:cxn modelId="{F7512355-04F7-A343-929B-E1DD8DF263DF}" type="presParOf" srcId="{D72AF4C3-A96A-2B4A-B32D-9BAF5087A344}" destId="{CC016C63-5BE5-2446-B631-5401DF570D73}" srcOrd="1" destOrd="0" presId="urn:microsoft.com/office/officeart/2005/8/layout/hierarchy6"/>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D005019-FB0D-874E-AF1E-E4198A3ABEC4}">
      <dsp:nvSpPr>
        <dsp:cNvPr id="0" name=""/>
        <dsp:cNvSpPr/>
      </dsp:nvSpPr>
      <dsp:spPr>
        <a:xfrm>
          <a:off x="3439388" y="2222747"/>
          <a:ext cx="1696783" cy="706994"/>
        </a:xfrm>
        <a:prstGeom prst="roundRect">
          <a:avLst>
            <a:gd name="adj" fmla="val 10000"/>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a:t>Wild Type / ABZ1</a:t>
          </a:r>
        </a:p>
      </dsp:txBody>
      <dsp:txXfrm>
        <a:off x="3460095" y="2243454"/>
        <a:ext cx="1655369" cy="665580"/>
      </dsp:txXfrm>
    </dsp:sp>
    <dsp:sp modelId="{210A9E3F-BD49-3843-B063-59FD81EBC33A}">
      <dsp:nvSpPr>
        <dsp:cNvPr id="0" name=""/>
        <dsp:cNvSpPr/>
      </dsp:nvSpPr>
      <dsp:spPr>
        <a:xfrm>
          <a:off x="2116856" y="2929741"/>
          <a:ext cx="2170924" cy="327303"/>
        </a:xfrm>
        <a:custGeom>
          <a:avLst/>
          <a:gdLst/>
          <a:ahLst/>
          <a:cxnLst/>
          <a:rect l="0" t="0" r="0" b="0"/>
          <a:pathLst>
            <a:path>
              <a:moveTo>
                <a:pt x="2170924" y="0"/>
              </a:moveTo>
              <a:lnTo>
                <a:pt x="2170924" y="163651"/>
              </a:lnTo>
              <a:lnTo>
                <a:pt x="0" y="163651"/>
              </a:lnTo>
              <a:lnTo>
                <a:pt x="0" y="327303"/>
              </a:lnTo>
            </a:path>
          </a:pathLst>
        </a:custGeom>
        <a:noFill/>
        <a:ln w="2540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9200EDC-556E-F945-9168-3DE053D3498B}">
      <dsp:nvSpPr>
        <dsp:cNvPr id="0" name=""/>
        <dsp:cNvSpPr/>
      </dsp:nvSpPr>
      <dsp:spPr>
        <a:xfrm>
          <a:off x="1551261" y="3257045"/>
          <a:ext cx="1131188" cy="471329"/>
        </a:xfrm>
        <a:prstGeom prst="roundRect">
          <a:avLst>
            <a:gd name="adj" fmla="val 10000"/>
          </a:avLst>
        </a:prstGeom>
        <a:gradFill rotWithShape="0">
          <a:gsLst>
            <a:gs pos="0">
              <a:schemeClr val="accent2">
                <a:hueOff val="0"/>
                <a:satOff val="0"/>
                <a:lumOff val="0"/>
                <a:alphaOff val="0"/>
                <a:tint val="50000"/>
                <a:satMod val="300000"/>
              </a:schemeClr>
            </a:gs>
            <a:gs pos="35000">
              <a:schemeClr val="accent2">
                <a:hueOff val="0"/>
                <a:satOff val="0"/>
                <a:lumOff val="0"/>
                <a:alphaOff val="0"/>
                <a:tint val="37000"/>
                <a:satMod val="300000"/>
              </a:schemeClr>
            </a:gs>
            <a:gs pos="100000">
              <a:schemeClr val="accent2">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a:t>SC</a:t>
          </a:r>
        </a:p>
      </dsp:txBody>
      <dsp:txXfrm>
        <a:off x="1565066" y="3270850"/>
        <a:ext cx="1103578" cy="443719"/>
      </dsp:txXfrm>
    </dsp:sp>
    <dsp:sp modelId="{A2762077-42AA-6F47-A5CD-BA6C088A5E4D}">
      <dsp:nvSpPr>
        <dsp:cNvPr id="0" name=""/>
        <dsp:cNvSpPr/>
      </dsp:nvSpPr>
      <dsp:spPr>
        <a:xfrm>
          <a:off x="669573" y="3728374"/>
          <a:ext cx="1447282" cy="276569"/>
        </a:xfrm>
        <a:custGeom>
          <a:avLst/>
          <a:gdLst/>
          <a:ahLst/>
          <a:cxnLst/>
          <a:rect l="0" t="0" r="0" b="0"/>
          <a:pathLst>
            <a:path>
              <a:moveTo>
                <a:pt x="1447282" y="0"/>
              </a:moveTo>
              <a:lnTo>
                <a:pt x="1447282" y="138284"/>
              </a:lnTo>
              <a:lnTo>
                <a:pt x="0" y="138284"/>
              </a:lnTo>
              <a:lnTo>
                <a:pt x="0" y="276569"/>
              </a:lnTo>
            </a:path>
          </a:pathLst>
        </a:custGeom>
        <a:noFill/>
        <a:ln w="2540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D3AC05F-DF3C-9B4E-B219-4F25F297F874}">
      <dsp:nvSpPr>
        <dsp:cNvPr id="0" name=""/>
        <dsp:cNvSpPr/>
      </dsp:nvSpPr>
      <dsp:spPr>
        <a:xfrm>
          <a:off x="386775" y="4004944"/>
          <a:ext cx="565594" cy="235664"/>
        </a:xfrm>
        <a:prstGeom prst="roundRect">
          <a:avLst>
            <a:gd name="adj" fmla="val 10000"/>
          </a:avLst>
        </a:prstGeom>
        <a:gradFill rotWithShape="0">
          <a:gsLst>
            <a:gs pos="0">
              <a:schemeClr val="accent3">
                <a:hueOff val="0"/>
                <a:satOff val="0"/>
                <a:lumOff val="0"/>
                <a:alphaOff val="0"/>
                <a:tint val="50000"/>
                <a:satMod val="300000"/>
              </a:schemeClr>
            </a:gs>
            <a:gs pos="35000">
              <a:schemeClr val="accent3">
                <a:hueOff val="0"/>
                <a:satOff val="0"/>
                <a:lumOff val="0"/>
                <a:alphaOff val="0"/>
                <a:tint val="37000"/>
                <a:satMod val="300000"/>
              </a:schemeClr>
            </a:gs>
            <a:gs pos="100000">
              <a:schemeClr val="accent3">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kern="1200"/>
            <a:t>A</a:t>
          </a:r>
        </a:p>
      </dsp:txBody>
      <dsp:txXfrm>
        <a:off x="393677" y="4011846"/>
        <a:ext cx="551790" cy="221860"/>
      </dsp:txXfrm>
    </dsp:sp>
    <dsp:sp modelId="{489BA533-F90A-754A-B112-8CD5FFD46059}">
      <dsp:nvSpPr>
        <dsp:cNvPr id="0" name=""/>
        <dsp:cNvSpPr/>
      </dsp:nvSpPr>
      <dsp:spPr>
        <a:xfrm>
          <a:off x="187145" y="4240608"/>
          <a:ext cx="482427" cy="289261"/>
        </a:xfrm>
        <a:custGeom>
          <a:avLst/>
          <a:gdLst/>
          <a:ahLst/>
          <a:cxnLst/>
          <a:rect l="0" t="0" r="0" b="0"/>
          <a:pathLst>
            <a:path>
              <a:moveTo>
                <a:pt x="482427" y="0"/>
              </a:moveTo>
              <a:lnTo>
                <a:pt x="482427" y="144630"/>
              </a:lnTo>
              <a:lnTo>
                <a:pt x="0" y="144630"/>
              </a:lnTo>
              <a:lnTo>
                <a:pt x="0" y="289261"/>
              </a:lnTo>
            </a:path>
          </a:pathLst>
        </a:custGeom>
        <a:noFill/>
        <a:ln w="254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0942514-056D-134C-91DC-9B033AA8A9B7}">
      <dsp:nvSpPr>
        <dsp:cNvPr id="0" name=""/>
        <dsp:cNvSpPr/>
      </dsp:nvSpPr>
      <dsp:spPr>
        <a:xfrm>
          <a:off x="1596" y="4529870"/>
          <a:ext cx="371098" cy="247398"/>
        </a:xfrm>
        <a:prstGeom prst="roundRect">
          <a:avLst>
            <a:gd name="adj" fmla="val 10000"/>
          </a:avLst>
        </a:prstGeom>
        <a:gradFill rotWithShape="0">
          <a:gsLst>
            <a:gs pos="0">
              <a:schemeClr val="accent4">
                <a:hueOff val="0"/>
                <a:satOff val="0"/>
                <a:lumOff val="0"/>
                <a:alphaOff val="0"/>
                <a:tint val="50000"/>
                <a:satMod val="300000"/>
              </a:schemeClr>
            </a:gs>
            <a:gs pos="35000">
              <a:schemeClr val="accent4">
                <a:hueOff val="0"/>
                <a:satOff val="0"/>
                <a:lumOff val="0"/>
                <a:alphaOff val="0"/>
                <a:tint val="37000"/>
                <a:satMod val="300000"/>
              </a:schemeClr>
            </a:gs>
            <a:gs pos="100000">
              <a:schemeClr val="accent4">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a:t>1</a:t>
          </a:r>
        </a:p>
      </dsp:txBody>
      <dsp:txXfrm>
        <a:off x="8842" y="4537116"/>
        <a:ext cx="356606" cy="232906"/>
      </dsp:txXfrm>
    </dsp:sp>
    <dsp:sp modelId="{D71C38D2-22A2-794F-BF17-DE545D0D0694}">
      <dsp:nvSpPr>
        <dsp:cNvPr id="0" name=""/>
        <dsp:cNvSpPr/>
      </dsp:nvSpPr>
      <dsp:spPr>
        <a:xfrm>
          <a:off x="623853" y="4240608"/>
          <a:ext cx="91440" cy="289261"/>
        </a:xfrm>
        <a:custGeom>
          <a:avLst/>
          <a:gdLst/>
          <a:ahLst/>
          <a:cxnLst/>
          <a:rect l="0" t="0" r="0" b="0"/>
          <a:pathLst>
            <a:path>
              <a:moveTo>
                <a:pt x="45720" y="0"/>
              </a:moveTo>
              <a:lnTo>
                <a:pt x="45720" y="289261"/>
              </a:lnTo>
            </a:path>
          </a:pathLst>
        </a:custGeom>
        <a:noFill/>
        <a:ln w="254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8DB68AB-EB9C-F04C-800D-3D5C107EB0A7}">
      <dsp:nvSpPr>
        <dsp:cNvPr id="0" name=""/>
        <dsp:cNvSpPr/>
      </dsp:nvSpPr>
      <dsp:spPr>
        <a:xfrm>
          <a:off x="484024" y="4529870"/>
          <a:ext cx="371098" cy="247398"/>
        </a:xfrm>
        <a:prstGeom prst="roundRect">
          <a:avLst>
            <a:gd name="adj" fmla="val 10000"/>
          </a:avLst>
        </a:prstGeom>
        <a:gradFill rotWithShape="0">
          <a:gsLst>
            <a:gs pos="0">
              <a:schemeClr val="accent4">
                <a:hueOff val="0"/>
                <a:satOff val="0"/>
                <a:lumOff val="0"/>
                <a:alphaOff val="0"/>
                <a:tint val="50000"/>
                <a:satMod val="300000"/>
              </a:schemeClr>
            </a:gs>
            <a:gs pos="35000">
              <a:schemeClr val="accent4">
                <a:hueOff val="0"/>
                <a:satOff val="0"/>
                <a:lumOff val="0"/>
                <a:alphaOff val="0"/>
                <a:tint val="37000"/>
                <a:satMod val="300000"/>
              </a:schemeClr>
            </a:gs>
            <a:gs pos="100000">
              <a:schemeClr val="accent4">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a:t>2</a:t>
          </a:r>
        </a:p>
      </dsp:txBody>
      <dsp:txXfrm>
        <a:off x="491270" y="4537116"/>
        <a:ext cx="356606" cy="232906"/>
      </dsp:txXfrm>
    </dsp:sp>
    <dsp:sp modelId="{D60B8CCC-9BE1-7748-BF24-981E65C97097}">
      <dsp:nvSpPr>
        <dsp:cNvPr id="0" name=""/>
        <dsp:cNvSpPr/>
      </dsp:nvSpPr>
      <dsp:spPr>
        <a:xfrm>
          <a:off x="669573" y="4240608"/>
          <a:ext cx="482427" cy="289261"/>
        </a:xfrm>
        <a:custGeom>
          <a:avLst/>
          <a:gdLst/>
          <a:ahLst/>
          <a:cxnLst/>
          <a:rect l="0" t="0" r="0" b="0"/>
          <a:pathLst>
            <a:path>
              <a:moveTo>
                <a:pt x="0" y="0"/>
              </a:moveTo>
              <a:lnTo>
                <a:pt x="0" y="144630"/>
              </a:lnTo>
              <a:lnTo>
                <a:pt x="482427" y="144630"/>
              </a:lnTo>
              <a:lnTo>
                <a:pt x="482427" y="289261"/>
              </a:lnTo>
            </a:path>
          </a:pathLst>
        </a:custGeom>
        <a:noFill/>
        <a:ln w="254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58CC54C-C0AD-BD4A-8F09-68B6CA996185}">
      <dsp:nvSpPr>
        <dsp:cNvPr id="0" name=""/>
        <dsp:cNvSpPr/>
      </dsp:nvSpPr>
      <dsp:spPr>
        <a:xfrm>
          <a:off x="966451" y="4529870"/>
          <a:ext cx="371098" cy="247398"/>
        </a:xfrm>
        <a:prstGeom prst="roundRect">
          <a:avLst>
            <a:gd name="adj" fmla="val 10000"/>
          </a:avLst>
        </a:prstGeom>
        <a:gradFill rotWithShape="0">
          <a:gsLst>
            <a:gs pos="0">
              <a:schemeClr val="accent4">
                <a:hueOff val="0"/>
                <a:satOff val="0"/>
                <a:lumOff val="0"/>
                <a:alphaOff val="0"/>
                <a:tint val="50000"/>
                <a:satMod val="300000"/>
              </a:schemeClr>
            </a:gs>
            <a:gs pos="35000">
              <a:schemeClr val="accent4">
                <a:hueOff val="0"/>
                <a:satOff val="0"/>
                <a:lumOff val="0"/>
                <a:alphaOff val="0"/>
                <a:tint val="37000"/>
                <a:satMod val="300000"/>
              </a:schemeClr>
            </a:gs>
            <a:gs pos="100000">
              <a:schemeClr val="accent4">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a:t>3</a:t>
          </a:r>
        </a:p>
      </dsp:txBody>
      <dsp:txXfrm>
        <a:off x="973697" y="4537116"/>
        <a:ext cx="356606" cy="232906"/>
      </dsp:txXfrm>
    </dsp:sp>
    <dsp:sp modelId="{9D1314E2-7987-7243-8764-0E2FB8157D5B}">
      <dsp:nvSpPr>
        <dsp:cNvPr id="0" name=""/>
        <dsp:cNvSpPr/>
      </dsp:nvSpPr>
      <dsp:spPr>
        <a:xfrm>
          <a:off x="2071136" y="3728374"/>
          <a:ext cx="91440" cy="276569"/>
        </a:xfrm>
        <a:custGeom>
          <a:avLst/>
          <a:gdLst/>
          <a:ahLst/>
          <a:cxnLst/>
          <a:rect l="0" t="0" r="0" b="0"/>
          <a:pathLst>
            <a:path>
              <a:moveTo>
                <a:pt x="45720" y="0"/>
              </a:moveTo>
              <a:lnTo>
                <a:pt x="45720" y="276569"/>
              </a:lnTo>
            </a:path>
          </a:pathLst>
        </a:custGeom>
        <a:noFill/>
        <a:ln w="2540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455A8EB-6960-844C-954B-0AB09676539E}">
      <dsp:nvSpPr>
        <dsp:cNvPr id="0" name=""/>
        <dsp:cNvSpPr/>
      </dsp:nvSpPr>
      <dsp:spPr>
        <a:xfrm>
          <a:off x="1834058" y="4004944"/>
          <a:ext cx="565594" cy="235664"/>
        </a:xfrm>
        <a:prstGeom prst="roundRect">
          <a:avLst>
            <a:gd name="adj" fmla="val 10000"/>
          </a:avLst>
        </a:prstGeom>
        <a:gradFill rotWithShape="0">
          <a:gsLst>
            <a:gs pos="0">
              <a:schemeClr val="accent3">
                <a:hueOff val="0"/>
                <a:satOff val="0"/>
                <a:lumOff val="0"/>
                <a:alphaOff val="0"/>
                <a:tint val="50000"/>
                <a:satMod val="300000"/>
              </a:schemeClr>
            </a:gs>
            <a:gs pos="35000">
              <a:schemeClr val="accent3">
                <a:hueOff val="0"/>
                <a:satOff val="0"/>
                <a:lumOff val="0"/>
                <a:alphaOff val="0"/>
                <a:tint val="37000"/>
                <a:satMod val="300000"/>
              </a:schemeClr>
            </a:gs>
            <a:gs pos="100000">
              <a:schemeClr val="accent3">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kern="1200"/>
            <a:t>B</a:t>
          </a:r>
        </a:p>
      </dsp:txBody>
      <dsp:txXfrm>
        <a:off x="1840960" y="4011846"/>
        <a:ext cx="551790" cy="221860"/>
      </dsp:txXfrm>
    </dsp:sp>
    <dsp:sp modelId="{FD15FFDF-1CED-5442-A516-2A693E21E593}">
      <dsp:nvSpPr>
        <dsp:cNvPr id="0" name=""/>
        <dsp:cNvSpPr/>
      </dsp:nvSpPr>
      <dsp:spPr>
        <a:xfrm>
          <a:off x="1634428" y="4240608"/>
          <a:ext cx="482427" cy="289261"/>
        </a:xfrm>
        <a:custGeom>
          <a:avLst/>
          <a:gdLst/>
          <a:ahLst/>
          <a:cxnLst/>
          <a:rect l="0" t="0" r="0" b="0"/>
          <a:pathLst>
            <a:path>
              <a:moveTo>
                <a:pt x="482427" y="0"/>
              </a:moveTo>
              <a:lnTo>
                <a:pt x="482427" y="144630"/>
              </a:lnTo>
              <a:lnTo>
                <a:pt x="0" y="144630"/>
              </a:lnTo>
              <a:lnTo>
                <a:pt x="0" y="289261"/>
              </a:lnTo>
            </a:path>
          </a:pathLst>
        </a:custGeom>
        <a:noFill/>
        <a:ln w="254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68ED7C1-E5E0-E341-B774-DC297705AE8A}">
      <dsp:nvSpPr>
        <dsp:cNvPr id="0" name=""/>
        <dsp:cNvSpPr/>
      </dsp:nvSpPr>
      <dsp:spPr>
        <a:xfrm>
          <a:off x="1448879" y="4529870"/>
          <a:ext cx="371098" cy="247398"/>
        </a:xfrm>
        <a:prstGeom prst="roundRect">
          <a:avLst>
            <a:gd name="adj" fmla="val 10000"/>
          </a:avLst>
        </a:prstGeom>
        <a:gradFill rotWithShape="0">
          <a:gsLst>
            <a:gs pos="0">
              <a:schemeClr val="accent4">
                <a:hueOff val="0"/>
                <a:satOff val="0"/>
                <a:lumOff val="0"/>
                <a:alphaOff val="0"/>
                <a:tint val="50000"/>
                <a:satMod val="300000"/>
              </a:schemeClr>
            </a:gs>
            <a:gs pos="35000">
              <a:schemeClr val="accent4">
                <a:hueOff val="0"/>
                <a:satOff val="0"/>
                <a:lumOff val="0"/>
                <a:alphaOff val="0"/>
                <a:tint val="37000"/>
                <a:satMod val="300000"/>
              </a:schemeClr>
            </a:gs>
            <a:gs pos="100000">
              <a:schemeClr val="accent4">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a:t>1</a:t>
          </a:r>
        </a:p>
      </dsp:txBody>
      <dsp:txXfrm>
        <a:off x="1456125" y="4537116"/>
        <a:ext cx="356606" cy="232906"/>
      </dsp:txXfrm>
    </dsp:sp>
    <dsp:sp modelId="{78A9494B-1C30-D746-B89D-5CD7F6B584E7}">
      <dsp:nvSpPr>
        <dsp:cNvPr id="0" name=""/>
        <dsp:cNvSpPr/>
      </dsp:nvSpPr>
      <dsp:spPr>
        <a:xfrm>
          <a:off x="2071136" y="4240608"/>
          <a:ext cx="91440" cy="289261"/>
        </a:xfrm>
        <a:custGeom>
          <a:avLst/>
          <a:gdLst/>
          <a:ahLst/>
          <a:cxnLst/>
          <a:rect l="0" t="0" r="0" b="0"/>
          <a:pathLst>
            <a:path>
              <a:moveTo>
                <a:pt x="45720" y="0"/>
              </a:moveTo>
              <a:lnTo>
                <a:pt x="45720" y="289261"/>
              </a:lnTo>
            </a:path>
          </a:pathLst>
        </a:custGeom>
        <a:noFill/>
        <a:ln w="254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99BBB90-D92B-A840-9A21-E9F824FE96E6}">
      <dsp:nvSpPr>
        <dsp:cNvPr id="0" name=""/>
        <dsp:cNvSpPr/>
      </dsp:nvSpPr>
      <dsp:spPr>
        <a:xfrm>
          <a:off x="1931306" y="4529870"/>
          <a:ext cx="371098" cy="247398"/>
        </a:xfrm>
        <a:prstGeom prst="roundRect">
          <a:avLst>
            <a:gd name="adj" fmla="val 10000"/>
          </a:avLst>
        </a:prstGeom>
        <a:gradFill rotWithShape="0">
          <a:gsLst>
            <a:gs pos="0">
              <a:schemeClr val="accent4">
                <a:hueOff val="0"/>
                <a:satOff val="0"/>
                <a:lumOff val="0"/>
                <a:alphaOff val="0"/>
                <a:tint val="50000"/>
                <a:satMod val="300000"/>
              </a:schemeClr>
            </a:gs>
            <a:gs pos="35000">
              <a:schemeClr val="accent4">
                <a:hueOff val="0"/>
                <a:satOff val="0"/>
                <a:lumOff val="0"/>
                <a:alphaOff val="0"/>
                <a:tint val="37000"/>
                <a:satMod val="300000"/>
              </a:schemeClr>
            </a:gs>
            <a:gs pos="100000">
              <a:schemeClr val="accent4">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a:t>2</a:t>
          </a:r>
        </a:p>
      </dsp:txBody>
      <dsp:txXfrm>
        <a:off x="1938552" y="4537116"/>
        <a:ext cx="356606" cy="232906"/>
      </dsp:txXfrm>
    </dsp:sp>
    <dsp:sp modelId="{6CEB8AB3-D2D9-2D4F-999F-5FFB86991DF3}">
      <dsp:nvSpPr>
        <dsp:cNvPr id="0" name=""/>
        <dsp:cNvSpPr/>
      </dsp:nvSpPr>
      <dsp:spPr>
        <a:xfrm>
          <a:off x="2116856" y="4240608"/>
          <a:ext cx="482427" cy="289261"/>
        </a:xfrm>
        <a:custGeom>
          <a:avLst/>
          <a:gdLst/>
          <a:ahLst/>
          <a:cxnLst/>
          <a:rect l="0" t="0" r="0" b="0"/>
          <a:pathLst>
            <a:path>
              <a:moveTo>
                <a:pt x="0" y="0"/>
              </a:moveTo>
              <a:lnTo>
                <a:pt x="0" y="144630"/>
              </a:lnTo>
              <a:lnTo>
                <a:pt x="482427" y="144630"/>
              </a:lnTo>
              <a:lnTo>
                <a:pt x="482427" y="289261"/>
              </a:lnTo>
            </a:path>
          </a:pathLst>
        </a:custGeom>
        <a:noFill/>
        <a:ln w="254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E149AD3-94A7-2A45-9D73-B288B4453F7F}">
      <dsp:nvSpPr>
        <dsp:cNvPr id="0" name=""/>
        <dsp:cNvSpPr/>
      </dsp:nvSpPr>
      <dsp:spPr>
        <a:xfrm>
          <a:off x="2413734" y="4529870"/>
          <a:ext cx="371098" cy="247398"/>
        </a:xfrm>
        <a:prstGeom prst="roundRect">
          <a:avLst>
            <a:gd name="adj" fmla="val 10000"/>
          </a:avLst>
        </a:prstGeom>
        <a:gradFill rotWithShape="0">
          <a:gsLst>
            <a:gs pos="0">
              <a:schemeClr val="accent4">
                <a:hueOff val="0"/>
                <a:satOff val="0"/>
                <a:lumOff val="0"/>
                <a:alphaOff val="0"/>
                <a:tint val="50000"/>
                <a:satMod val="300000"/>
              </a:schemeClr>
            </a:gs>
            <a:gs pos="35000">
              <a:schemeClr val="accent4">
                <a:hueOff val="0"/>
                <a:satOff val="0"/>
                <a:lumOff val="0"/>
                <a:alphaOff val="0"/>
                <a:tint val="37000"/>
                <a:satMod val="300000"/>
              </a:schemeClr>
            </a:gs>
            <a:gs pos="100000">
              <a:schemeClr val="accent4">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a:t>3</a:t>
          </a:r>
        </a:p>
      </dsp:txBody>
      <dsp:txXfrm>
        <a:off x="2420980" y="4537116"/>
        <a:ext cx="356606" cy="232906"/>
      </dsp:txXfrm>
    </dsp:sp>
    <dsp:sp modelId="{46372A1A-EE38-1444-B612-48FA820A4558}">
      <dsp:nvSpPr>
        <dsp:cNvPr id="0" name=""/>
        <dsp:cNvSpPr/>
      </dsp:nvSpPr>
      <dsp:spPr>
        <a:xfrm>
          <a:off x="2116856" y="3728374"/>
          <a:ext cx="1447282" cy="276569"/>
        </a:xfrm>
        <a:custGeom>
          <a:avLst/>
          <a:gdLst/>
          <a:ahLst/>
          <a:cxnLst/>
          <a:rect l="0" t="0" r="0" b="0"/>
          <a:pathLst>
            <a:path>
              <a:moveTo>
                <a:pt x="0" y="0"/>
              </a:moveTo>
              <a:lnTo>
                <a:pt x="0" y="138284"/>
              </a:lnTo>
              <a:lnTo>
                <a:pt x="1447282" y="138284"/>
              </a:lnTo>
              <a:lnTo>
                <a:pt x="1447282" y="276569"/>
              </a:lnTo>
            </a:path>
          </a:pathLst>
        </a:custGeom>
        <a:noFill/>
        <a:ln w="2540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1C83A82-8C6C-214A-96E5-BA0167CBFFB1}">
      <dsp:nvSpPr>
        <dsp:cNvPr id="0" name=""/>
        <dsp:cNvSpPr/>
      </dsp:nvSpPr>
      <dsp:spPr>
        <a:xfrm>
          <a:off x="3281341" y="4004944"/>
          <a:ext cx="565594" cy="235664"/>
        </a:xfrm>
        <a:prstGeom prst="roundRect">
          <a:avLst>
            <a:gd name="adj" fmla="val 10000"/>
          </a:avLst>
        </a:prstGeom>
        <a:gradFill rotWithShape="0">
          <a:gsLst>
            <a:gs pos="0">
              <a:schemeClr val="accent3">
                <a:hueOff val="0"/>
                <a:satOff val="0"/>
                <a:lumOff val="0"/>
                <a:alphaOff val="0"/>
                <a:tint val="50000"/>
                <a:satMod val="300000"/>
              </a:schemeClr>
            </a:gs>
            <a:gs pos="35000">
              <a:schemeClr val="accent3">
                <a:hueOff val="0"/>
                <a:satOff val="0"/>
                <a:lumOff val="0"/>
                <a:alphaOff val="0"/>
                <a:tint val="37000"/>
                <a:satMod val="300000"/>
              </a:schemeClr>
            </a:gs>
            <a:gs pos="100000">
              <a:schemeClr val="accent3">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kern="1200"/>
            <a:t>C</a:t>
          </a:r>
        </a:p>
      </dsp:txBody>
      <dsp:txXfrm>
        <a:off x="3288243" y="4011846"/>
        <a:ext cx="551790" cy="221860"/>
      </dsp:txXfrm>
    </dsp:sp>
    <dsp:sp modelId="{FB14631A-C3E5-CF4F-9B5F-F5C72EBE5444}">
      <dsp:nvSpPr>
        <dsp:cNvPr id="0" name=""/>
        <dsp:cNvSpPr/>
      </dsp:nvSpPr>
      <dsp:spPr>
        <a:xfrm>
          <a:off x="3081711" y="4240608"/>
          <a:ext cx="482427" cy="289261"/>
        </a:xfrm>
        <a:custGeom>
          <a:avLst/>
          <a:gdLst/>
          <a:ahLst/>
          <a:cxnLst/>
          <a:rect l="0" t="0" r="0" b="0"/>
          <a:pathLst>
            <a:path>
              <a:moveTo>
                <a:pt x="482427" y="0"/>
              </a:moveTo>
              <a:lnTo>
                <a:pt x="482427" y="144630"/>
              </a:lnTo>
              <a:lnTo>
                <a:pt x="0" y="144630"/>
              </a:lnTo>
              <a:lnTo>
                <a:pt x="0" y="289261"/>
              </a:lnTo>
            </a:path>
          </a:pathLst>
        </a:custGeom>
        <a:noFill/>
        <a:ln w="254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DC205C8-48D4-D348-B0CA-C64DCEE69E1A}">
      <dsp:nvSpPr>
        <dsp:cNvPr id="0" name=""/>
        <dsp:cNvSpPr/>
      </dsp:nvSpPr>
      <dsp:spPr>
        <a:xfrm>
          <a:off x="2896162" y="4529870"/>
          <a:ext cx="371098" cy="247398"/>
        </a:xfrm>
        <a:prstGeom prst="roundRect">
          <a:avLst>
            <a:gd name="adj" fmla="val 10000"/>
          </a:avLst>
        </a:prstGeom>
        <a:gradFill rotWithShape="0">
          <a:gsLst>
            <a:gs pos="0">
              <a:schemeClr val="accent4">
                <a:hueOff val="0"/>
                <a:satOff val="0"/>
                <a:lumOff val="0"/>
                <a:alphaOff val="0"/>
                <a:tint val="50000"/>
                <a:satMod val="300000"/>
              </a:schemeClr>
            </a:gs>
            <a:gs pos="35000">
              <a:schemeClr val="accent4">
                <a:hueOff val="0"/>
                <a:satOff val="0"/>
                <a:lumOff val="0"/>
                <a:alphaOff val="0"/>
                <a:tint val="37000"/>
                <a:satMod val="300000"/>
              </a:schemeClr>
            </a:gs>
            <a:gs pos="100000">
              <a:schemeClr val="accent4">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a:t>1</a:t>
          </a:r>
        </a:p>
      </dsp:txBody>
      <dsp:txXfrm>
        <a:off x="2903408" y="4537116"/>
        <a:ext cx="356606" cy="232906"/>
      </dsp:txXfrm>
    </dsp:sp>
    <dsp:sp modelId="{F502F1F3-6A74-264A-B946-705F7C9767B4}">
      <dsp:nvSpPr>
        <dsp:cNvPr id="0" name=""/>
        <dsp:cNvSpPr/>
      </dsp:nvSpPr>
      <dsp:spPr>
        <a:xfrm>
          <a:off x="3518419" y="4240608"/>
          <a:ext cx="91440" cy="289261"/>
        </a:xfrm>
        <a:custGeom>
          <a:avLst/>
          <a:gdLst/>
          <a:ahLst/>
          <a:cxnLst/>
          <a:rect l="0" t="0" r="0" b="0"/>
          <a:pathLst>
            <a:path>
              <a:moveTo>
                <a:pt x="45720" y="0"/>
              </a:moveTo>
              <a:lnTo>
                <a:pt x="45720" y="289261"/>
              </a:lnTo>
            </a:path>
          </a:pathLst>
        </a:custGeom>
        <a:noFill/>
        <a:ln w="254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C004C9B-9D67-9A45-B390-6A1B38203DCF}">
      <dsp:nvSpPr>
        <dsp:cNvPr id="0" name=""/>
        <dsp:cNvSpPr/>
      </dsp:nvSpPr>
      <dsp:spPr>
        <a:xfrm>
          <a:off x="3378589" y="4529870"/>
          <a:ext cx="371098" cy="247398"/>
        </a:xfrm>
        <a:prstGeom prst="roundRect">
          <a:avLst>
            <a:gd name="adj" fmla="val 10000"/>
          </a:avLst>
        </a:prstGeom>
        <a:gradFill rotWithShape="0">
          <a:gsLst>
            <a:gs pos="0">
              <a:schemeClr val="accent4">
                <a:hueOff val="0"/>
                <a:satOff val="0"/>
                <a:lumOff val="0"/>
                <a:alphaOff val="0"/>
                <a:tint val="50000"/>
                <a:satMod val="300000"/>
              </a:schemeClr>
            </a:gs>
            <a:gs pos="35000">
              <a:schemeClr val="accent4">
                <a:hueOff val="0"/>
                <a:satOff val="0"/>
                <a:lumOff val="0"/>
                <a:alphaOff val="0"/>
                <a:tint val="37000"/>
                <a:satMod val="300000"/>
              </a:schemeClr>
            </a:gs>
            <a:gs pos="100000">
              <a:schemeClr val="accent4">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a:t>2</a:t>
          </a:r>
        </a:p>
      </dsp:txBody>
      <dsp:txXfrm>
        <a:off x="3385835" y="4537116"/>
        <a:ext cx="356606" cy="232906"/>
      </dsp:txXfrm>
    </dsp:sp>
    <dsp:sp modelId="{E27E1940-704A-364B-95A1-DFE5FF2F4E52}">
      <dsp:nvSpPr>
        <dsp:cNvPr id="0" name=""/>
        <dsp:cNvSpPr/>
      </dsp:nvSpPr>
      <dsp:spPr>
        <a:xfrm>
          <a:off x="3564139" y="4240608"/>
          <a:ext cx="482427" cy="289261"/>
        </a:xfrm>
        <a:custGeom>
          <a:avLst/>
          <a:gdLst/>
          <a:ahLst/>
          <a:cxnLst/>
          <a:rect l="0" t="0" r="0" b="0"/>
          <a:pathLst>
            <a:path>
              <a:moveTo>
                <a:pt x="0" y="0"/>
              </a:moveTo>
              <a:lnTo>
                <a:pt x="0" y="144630"/>
              </a:lnTo>
              <a:lnTo>
                <a:pt x="482427" y="144630"/>
              </a:lnTo>
              <a:lnTo>
                <a:pt x="482427" y="289261"/>
              </a:lnTo>
            </a:path>
          </a:pathLst>
        </a:custGeom>
        <a:noFill/>
        <a:ln w="254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81C5D81-819B-1A4F-B793-F3F74E26490C}">
      <dsp:nvSpPr>
        <dsp:cNvPr id="0" name=""/>
        <dsp:cNvSpPr/>
      </dsp:nvSpPr>
      <dsp:spPr>
        <a:xfrm>
          <a:off x="3861017" y="4529870"/>
          <a:ext cx="371098" cy="247398"/>
        </a:xfrm>
        <a:prstGeom prst="roundRect">
          <a:avLst>
            <a:gd name="adj" fmla="val 10000"/>
          </a:avLst>
        </a:prstGeom>
        <a:gradFill rotWithShape="0">
          <a:gsLst>
            <a:gs pos="0">
              <a:schemeClr val="accent4">
                <a:hueOff val="0"/>
                <a:satOff val="0"/>
                <a:lumOff val="0"/>
                <a:alphaOff val="0"/>
                <a:tint val="50000"/>
                <a:satMod val="300000"/>
              </a:schemeClr>
            </a:gs>
            <a:gs pos="35000">
              <a:schemeClr val="accent4">
                <a:hueOff val="0"/>
                <a:satOff val="0"/>
                <a:lumOff val="0"/>
                <a:alphaOff val="0"/>
                <a:tint val="37000"/>
                <a:satMod val="300000"/>
              </a:schemeClr>
            </a:gs>
            <a:gs pos="100000">
              <a:schemeClr val="accent4">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a:t>3</a:t>
          </a:r>
        </a:p>
      </dsp:txBody>
      <dsp:txXfrm>
        <a:off x="3868263" y="4537116"/>
        <a:ext cx="356606" cy="232906"/>
      </dsp:txXfrm>
    </dsp:sp>
    <dsp:sp modelId="{18AACD89-ADB9-034C-8627-0EE0DA6460B6}">
      <dsp:nvSpPr>
        <dsp:cNvPr id="0" name=""/>
        <dsp:cNvSpPr/>
      </dsp:nvSpPr>
      <dsp:spPr>
        <a:xfrm>
          <a:off x="4287780" y="2929741"/>
          <a:ext cx="2170924" cy="327303"/>
        </a:xfrm>
        <a:custGeom>
          <a:avLst/>
          <a:gdLst/>
          <a:ahLst/>
          <a:cxnLst/>
          <a:rect l="0" t="0" r="0" b="0"/>
          <a:pathLst>
            <a:path>
              <a:moveTo>
                <a:pt x="0" y="0"/>
              </a:moveTo>
              <a:lnTo>
                <a:pt x="0" y="163651"/>
              </a:lnTo>
              <a:lnTo>
                <a:pt x="2170924" y="163651"/>
              </a:lnTo>
              <a:lnTo>
                <a:pt x="2170924" y="327303"/>
              </a:lnTo>
            </a:path>
          </a:pathLst>
        </a:custGeom>
        <a:noFill/>
        <a:ln w="2540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75D6087-A855-FA42-B353-475D5658F148}">
      <dsp:nvSpPr>
        <dsp:cNvPr id="0" name=""/>
        <dsp:cNvSpPr/>
      </dsp:nvSpPr>
      <dsp:spPr>
        <a:xfrm>
          <a:off x="5893110" y="3257045"/>
          <a:ext cx="1131188" cy="471329"/>
        </a:xfrm>
        <a:prstGeom prst="roundRect">
          <a:avLst>
            <a:gd name="adj" fmla="val 10000"/>
          </a:avLst>
        </a:prstGeom>
        <a:gradFill rotWithShape="0">
          <a:gsLst>
            <a:gs pos="0">
              <a:schemeClr val="accent2">
                <a:hueOff val="0"/>
                <a:satOff val="0"/>
                <a:lumOff val="0"/>
                <a:alphaOff val="0"/>
                <a:tint val="50000"/>
                <a:satMod val="300000"/>
              </a:schemeClr>
            </a:gs>
            <a:gs pos="35000">
              <a:schemeClr val="accent2">
                <a:hueOff val="0"/>
                <a:satOff val="0"/>
                <a:lumOff val="0"/>
                <a:alphaOff val="0"/>
                <a:tint val="37000"/>
                <a:satMod val="300000"/>
              </a:schemeClr>
            </a:gs>
            <a:gs pos="100000">
              <a:schemeClr val="accent2">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a:t>YPD</a:t>
          </a:r>
        </a:p>
      </dsp:txBody>
      <dsp:txXfrm>
        <a:off x="5906915" y="3270850"/>
        <a:ext cx="1103578" cy="443719"/>
      </dsp:txXfrm>
    </dsp:sp>
    <dsp:sp modelId="{D3DB649B-7084-EE44-B3C6-C9C77F06A433}">
      <dsp:nvSpPr>
        <dsp:cNvPr id="0" name=""/>
        <dsp:cNvSpPr/>
      </dsp:nvSpPr>
      <dsp:spPr>
        <a:xfrm>
          <a:off x="5011421" y="3728374"/>
          <a:ext cx="1447282" cy="276569"/>
        </a:xfrm>
        <a:custGeom>
          <a:avLst/>
          <a:gdLst/>
          <a:ahLst/>
          <a:cxnLst/>
          <a:rect l="0" t="0" r="0" b="0"/>
          <a:pathLst>
            <a:path>
              <a:moveTo>
                <a:pt x="1447282" y="0"/>
              </a:moveTo>
              <a:lnTo>
                <a:pt x="1447282" y="138284"/>
              </a:lnTo>
              <a:lnTo>
                <a:pt x="0" y="138284"/>
              </a:lnTo>
              <a:lnTo>
                <a:pt x="0" y="276569"/>
              </a:lnTo>
            </a:path>
          </a:pathLst>
        </a:custGeom>
        <a:noFill/>
        <a:ln w="2540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9F2B377-4CCF-F942-AADE-BCC55CB3D03C}">
      <dsp:nvSpPr>
        <dsp:cNvPr id="0" name=""/>
        <dsp:cNvSpPr/>
      </dsp:nvSpPr>
      <dsp:spPr>
        <a:xfrm>
          <a:off x="4728624" y="4004944"/>
          <a:ext cx="565594" cy="235664"/>
        </a:xfrm>
        <a:prstGeom prst="roundRect">
          <a:avLst>
            <a:gd name="adj" fmla="val 10000"/>
          </a:avLst>
        </a:prstGeom>
        <a:gradFill rotWithShape="0">
          <a:gsLst>
            <a:gs pos="0">
              <a:schemeClr val="accent3">
                <a:hueOff val="0"/>
                <a:satOff val="0"/>
                <a:lumOff val="0"/>
                <a:alphaOff val="0"/>
                <a:tint val="50000"/>
                <a:satMod val="300000"/>
              </a:schemeClr>
            </a:gs>
            <a:gs pos="35000">
              <a:schemeClr val="accent3">
                <a:hueOff val="0"/>
                <a:satOff val="0"/>
                <a:lumOff val="0"/>
                <a:alphaOff val="0"/>
                <a:tint val="37000"/>
                <a:satMod val="300000"/>
              </a:schemeClr>
            </a:gs>
            <a:gs pos="100000">
              <a:schemeClr val="accent3">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kern="1200"/>
            <a:t>A</a:t>
          </a:r>
        </a:p>
      </dsp:txBody>
      <dsp:txXfrm>
        <a:off x="4735526" y="4011846"/>
        <a:ext cx="551790" cy="221860"/>
      </dsp:txXfrm>
    </dsp:sp>
    <dsp:sp modelId="{64384785-FF5B-8140-B241-5FD4A5CCB9E7}">
      <dsp:nvSpPr>
        <dsp:cNvPr id="0" name=""/>
        <dsp:cNvSpPr/>
      </dsp:nvSpPr>
      <dsp:spPr>
        <a:xfrm>
          <a:off x="4528994" y="4240608"/>
          <a:ext cx="482427" cy="289261"/>
        </a:xfrm>
        <a:custGeom>
          <a:avLst/>
          <a:gdLst/>
          <a:ahLst/>
          <a:cxnLst/>
          <a:rect l="0" t="0" r="0" b="0"/>
          <a:pathLst>
            <a:path>
              <a:moveTo>
                <a:pt x="482427" y="0"/>
              </a:moveTo>
              <a:lnTo>
                <a:pt x="482427" y="144630"/>
              </a:lnTo>
              <a:lnTo>
                <a:pt x="0" y="144630"/>
              </a:lnTo>
              <a:lnTo>
                <a:pt x="0" y="289261"/>
              </a:lnTo>
            </a:path>
          </a:pathLst>
        </a:custGeom>
        <a:noFill/>
        <a:ln w="254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AB0CC7F-0C1D-7140-A411-F6D3A9B55184}">
      <dsp:nvSpPr>
        <dsp:cNvPr id="0" name=""/>
        <dsp:cNvSpPr/>
      </dsp:nvSpPr>
      <dsp:spPr>
        <a:xfrm>
          <a:off x="4343445" y="4529870"/>
          <a:ext cx="371098" cy="247398"/>
        </a:xfrm>
        <a:prstGeom prst="roundRect">
          <a:avLst>
            <a:gd name="adj" fmla="val 10000"/>
          </a:avLst>
        </a:prstGeom>
        <a:gradFill rotWithShape="0">
          <a:gsLst>
            <a:gs pos="0">
              <a:schemeClr val="accent4">
                <a:hueOff val="0"/>
                <a:satOff val="0"/>
                <a:lumOff val="0"/>
                <a:alphaOff val="0"/>
                <a:tint val="50000"/>
                <a:satMod val="300000"/>
              </a:schemeClr>
            </a:gs>
            <a:gs pos="35000">
              <a:schemeClr val="accent4">
                <a:hueOff val="0"/>
                <a:satOff val="0"/>
                <a:lumOff val="0"/>
                <a:alphaOff val="0"/>
                <a:tint val="37000"/>
                <a:satMod val="300000"/>
              </a:schemeClr>
            </a:gs>
            <a:gs pos="100000">
              <a:schemeClr val="accent4">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a:t>1</a:t>
          </a:r>
        </a:p>
      </dsp:txBody>
      <dsp:txXfrm>
        <a:off x="4350691" y="4537116"/>
        <a:ext cx="356606" cy="232906"/>
      </dsp:txXfrm>
    </dsp:sp>
    <dsp:sp modelId="{0AE6088B-04B8-504A-8C6C-0EAABC1BA1B6}">
      <dsp:nvSpPr>
        <dsp:cNvPr id="0" name=""/>
        <dsp:cNvSpPr/>
      </dsp:nvSpPr>
      <dsp:spPr>
        <a:xfrm>
          <a:off x="4965701" y="4240608"/>
          <a:ext cx="91440" cy="289261"/>
        </a:xfrm>
        <a:custGeom>
          <a:avLst/>
          <a:gdLst/>
          <a:ahLst/>
          <a:cxnLst/>
          <a:rect l="0" t="0" r="0" b="0"/>
          <a:pathLst>
            <a:path>
              <a:moveTo>
                <a:pt x="45720" y="0"/>
              </a:moveTo>
              <a:lnTo>
                <a:pt x="45720" y="289261"/>
              </a:lnTo>
            </a:path>
          </a:pathLst>
        </a:custGeom>
        <a:noFill/>
        <a:ln w="254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6ED7BB4-A522-F849-9E12-5EBA898B9B7A}">
      <dsp:nvSpPr>
        <dsp:cNvPr id="0" name=""/>
        <dsp:cNvSpPr/>
      </dsp:nvSpPr>
      <dsp:spPr>
        <a:xfrm>
          <a:off x="4825872" y="4529870"/>
          <a:ext cx="371098" cy="247398"/>
        </a:xfrm>
        <a:prstGeom prst="roundRect">
          <a:avLst>
            <a:gd name="adj" fmla="val 10000"/>
          </a:avLst>
        </a:prstGeom>
        <a:gradFill rotWithShape="0">
          <a:gsLst>
            <a:gs pos="0">
              <a:schemeClr val="accent4">
                <a:hueOff val="0"/>
                <a:satOff val="0"/>
                <a:lumOff val="0"/>
                <a:alphaOff val="0"/>
                <a:tint val="50000"/>
                <a:satMod val="300000"/>
              </a:schemeClr>
            </a:gs>
            <a:gs pos="35000">
              <a:schemeClr val="accent4">
                <a:hueOff val="0"/>
                <a:satOff val="0"/>
                <a:lumOff val="0"/>
                <a:alphaOff val="0"/>
                <a:tint val="37000"/>
                <a:satMod val="300000"/>
              </a:schemeClr>
            </a:gs>
            <a:gs pos="100000">
              <a:schemeClr val="accent4">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a:t>2</a:t>
          </a:r>
        </a:p>
      </dsp:txBody>
      <dsp:txXfrm>
        <a:off x="4833118" y="4537116"/>
        <a:ext cx="356606" cy="232906"/>
      </dsp:txXfrm>
    </dsp:sp>
    <dsp:sp modelId="{6EC9274F-C345-5B43-ABBB-215E7C91B890}">
      <dsp:nvSpPr>
        <dsp:cNvPr id="0" name=""/>
        <dsp:cNvSpPr/>
      </dsp:nvSpPr>
      <dsp:spPr>
        <a:xfrm>
          <a:off x="5011421" y="4240608"/>
          <a:ext cx="482427" cy="289261"/>
        </a:xfrm>
        <a:custGeom>
          <a:avLst/>
          <a:gdLst/>
          <a:ahLst/>
          <a:cxnLst/>
          <a:rect l="0" t="0" r="0" b="0"/>
          <a:pathLst>
            <a:path>
              <a:moveTo>
                <a:pt x="0" y="0"/>
              </a:moveTo>
              <a:lnTo>
                <a:pt x="0" y="144630"/>
              </a:lnTo>
              <a:lnTo>
                <a:pt x="482427" y="144630"/>
              </a:lnTo>
              <a:lnTo>
                <a:pt x="482427" y="289261"/>
              </a:lnTo>
            </a:path>
          </a:pathLst>
        </a:custGeom>
        <a:noFill/>
        <a:ln w="254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08A3B55-3758-CC43-9D30-D907C7BCEB19}">
      <dsp:nvSpPr>
        <dsp:cNvPr id="0" name=""/>
        <dsp:cNvSpPr/>
      </dsp:nvSpPr>
      <dsp:spPr>
        <a:xfrm>
          <a:off x="5308300" y="4529870"/>
          <a:ext cx="371098" cy="247398"/>
        </a:xfrm>
        <a:prstGeom prst="roundRect">
          <a:avLst>
            <a:gd name="adj" fmla="val 10000"/>
          </a:avLst>
        </a:prstGeom>
        <a:gradFill rotWithShape="0">
          <a:gsLst>
            <a:gs pos="0">
              <a:schemeClr val="accent4">
                <a:hueOff val="0"/>
                <a:satOff val="0"/>
                <a:lumOff val="0"/>
                <a:alphaOff val="0"/>
                <a:tint val="50000"/>
                <a:satMod val="300000"/>
              </a:schemeClr>
            </a:gs>
            <a:gs pos="35000">
              <a:schemeClr val="accent4">
                <a:hueOff val="0"/>
                <a:satOff val="0"/>
                <a:lumOff val="0"/>
                <a:alphaOff val="0"/>
                <a:tint val="37000"/>
                <a:satMod val="300000"/>
              </a:schemeClr>
            </a:gs>
            <a:gs pos="100000">
              <a:schemeClr val="accent4">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a:t>3</a:t>
          </a:r>
        </a:p>
      </dsp:txBody>
      <dsp:txXfrm>
        <a:off x="5315546" y="4537116"/>
        <a:ext cx="356606" cy="232906"/>
      </dsp:txXfrm>
    </dsp:sp>
    <dsp:sp modelId="{E2AF2986-5878-E242-B8B6-CF19CC600F97}">
      <dsp:nvSpPr>
        <dsp:cNvPr id="0" name=""/>
        <dsp:cNvSpPr/>
      </dsp:nvSpPr>
      <dsp:spPr>
        <a:xfrm>
          <a:off x="6412984" y="3728374"/>
          <a:ext cx="91440" cy="276569"/>
        </a:xfrm>
        <a:custGeom>
          <a:avLst/>
          <a:gdLst/>
          <a:ahLst/>
          <a:cxnLst/>
          <a:rect l="0" t="0" r="0" b="0"/>
          <a:pathLst>
            <a:path>
              <a:moveTo>
                <a:pt x="45720" y="0"/>
              </a:moveTo>
              <a:lnTo>
                <a:pt x="45720" y="276569"/>
              </a:lnTo>
            </a:path>
          </a:pathLst>
        </a:custGeom>
        <a:noFill/>
        <a:ln w="2540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84071CF-D57A-6C46-B402-1A1FE5E0F457}">
      <dsp:nvSpPr>
        <dsp:cNvPr id="0" name=""/>
        <dsp:cNvSpPr/>
      </dsp:nvSpPr>
      <dsp:spPr>
        <a:xfrm>
          <a:off x="6175907" y="4004944"/>
          <a:ext cx="565594" cy="235664"/>
        </a:xfrm>
        <a:prstGeom prst="roundRect">
          <a:avLst>
            <a:gd name="adj" fmla="val 10000"/>
          </a:avLst>
        </a:prstGeom>
        <a:gradFill rotWithShape="0">
          <a:gsLst>
            <a:gs pos="0">
              <a:schemeClr val="accent3">
                <a:hueOff val="0"/>
                <a:satOff val="0"/>
                <a:lumOff val="0"/>
                <a:alphaOff val="0"/>
                <a:tint val="50000"/>
                <a:satMod val="300000"/>
              </a:schemeClr>
            </a:gs>
            <a:gs pos="35000">
              <a:schemeClr val="accent3">
                <a:hueOff val="0"/>
                <a:satOff val="0"/>
                <a:lumOff val="0"/>
                <a:alphaOff val="0"/>
                <a:tint val="37000"/>
                <a:satMod val="300000"/>
              </a:schemeClr>
            </a:gs>
            <a:gs pos="100000">
              <a:schemeClr val="accent3">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kern="1200"/>
            <a:t>B</a:t>
          </a:r>
        </a:p>
      </dsp:txBody>
      <dsp:txXfrm>
        <a:off x="6182809" y="4011846"/>
        <a:ext cx="551790" cy="221860"/>
      </dsp:txXfrm>
    </dsp:sp>
    <dsp:sp modelId="{F9AC740E-069A-2247-BCB6-12059B325FA7}">
      <dsp:nvSpPr>
        <dsp:cNvPr id="0" name=""/>
        <dsp:cNvSpPr/>
      </dsp:nvSpPr>
      <dsp:spPr>
        <a:xfrm>
          <a:off x="5976277" y="4240608"/>
          <a:ext cx="482427" cy="289261"/>
        </a:xfrm>
        <a:custGeom>
          <a:avLst/>
          <a:gdLst/>
          <a:ahLst/>
          <a:cxnLst/>
          <a:rect l="0" t="0" r="0" b="0"/>
          <a:pathLst>
            <a:path>
              <a:moveTo>
                <a:pt x="482427" y="0"/>
              </a:moveTo>
              <a:lnTo>
                <a:pt x="482427" y="144630"/>
              </a:lnTo>
              <a:lnTo>
                <a:pt x="0" y="144630"/>
              </a:lnTo>
              <a:lnTo>
                <a:pt x="0" y="289261"/>
              </a:lnTo>
            </a:path>
          </a:pathLst>
        </a:custGeom>
        <a:noFill/>
        <a:ln w="254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41490F3-C11D-764B-80C9-81D83DC97618}">
      <dsp:nvSpPr>
        <dsp:cNvPr id="0" name=""/>
        <dsp:cNvSpPr/>
      </dsp:nvSpPr>
      <dsp:spPr>
        <a:xfrm>
          <a:off x="5790728" y="4529870"/>
          <a:ext cx="371098" cy="247398"/>
        </a:xfrm>
        <a:prstGeom prst="roundRect">
          <a:avLst>
            <a:gd name="adj" fmla="val 10000"/>
          </a:avLst>
        </a:prstGeom>
        <a:gradFill rotWithShape="0">
          <a:gsLst>
            <a:gs pos="0">
              <a:schemeClr val="accent4">
                <a:hueOff val="0"/>
                <a:satOff val="0"/>
                <a:lumOff val="0"/>
                <a:alphaOff val="0"/>
                <a:tint val="50000"/>
                <a:satMod val="300000"/>
              </a:schemeClr>
            </a:gs>
            <a:gs pos="35000">
              <a:schemeClr val="accent4">
                <a:hueOff val="0"/>
                <a:satOff val="0"/>
                <a:lumOff val="0"/>
                <a:alphaOff val="0"/>
                <a:tint val="37000"/>
                <a:satMod val="300000"/>
              </a:schemeClr>
            </a:gs>
            <a:gs pos="100000">
              <a:schemeClr val="accent4">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a:t>1</a:t>
          </a:r>
        </a:p>
      </dsp:txBody>
      <dsp:txXfrm>
        <a:off x="5797974" y="4537116"/>
        <a:ext cx="356606" cy="232906"/>
      </dsp:txXfrm>
    </dsp:sp>
    <dsp:sp modelId="{41496666-9AE7-434D-95BE-E446F8F56244}">
      <dsp:nvSpPr>
        <dsp:cNvPr id="0" name=""/>
        <dsp:cNvSpPr/>
      </dsp:nvSpPr>
      <dsp:spPr>
        <a:xfrm>
          <a:off x="6412984" y="4240608"/>
          <a:ext cx="91440" cy="289261"/>
        </a:xfrm>
        <a:custGeom>
          <a:avLst/>
          <a:gdLst/>
          <a:ahLst/>
          <a:cxnLst/>
          <a:rect l="0" t="0" r="0" b="0"/>
          <a:pathLst>
            <a:path>
              <a:moveTo>
                <a:pt x="45720" y="0"/>
              </a:moveTo>
              <a:lnTo>
                <a:pt x="45720" y="289261"/>
              </a:lnTo>
            </a:path>
          </a:pathLst>
        </a:custGeom>
        <a:noFill/>
        <a:ln w="254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9C3CC71-26CB-124C-A3EB-7AC4A1680064}">
      <dsp:nvSpPr>
        <dsp:cNvPr id="0" name=""/>
        <dsp:cNvSpPr/>
      </dsp:nvSpPr>
      <dsp:spPr>
        <a:xfrm>
          <a:off x="6273155" y="4529870"/>
          <a:ext cx="371098" cy="247398"/>
        </a:xfrm>
        <a:prstGeom prst="roundRect">
          <a:avLst>
            <a:gd name="adj" fmla="val 10000"/>
          </a:avLst>
        </a:prstGeom>
        <a:gradFill rotWithShape="0">
          <a:gsLst>
            <a:gs pos="0">
              <a:schemeClr val="accent4">
                <a:hueOff val="0"/>
                <a:satOff val="0"/>
                <a:lumOff val="0"/>
                <a:alphaOff val="0"/>
                <a:tint val="50000"/>
                <a:satMod val="300000"/>
              </a:schemeClr>
            </a:gs>
            <a:gs pos="35000">
              <a:schemeClr val="accent4">
                <a:hueOff val="0"/>
                <a:satOff val="0"/>
                <a:lumOff val="0"/>
                <a:alphaOff val="0"/>
                <a:tint val="37000"/>
                <a:satMod val="300000"/>
              </a:schemeClr>
            </a:gs>
            <a:gs pos="100000">
              <a:schemeClr val="accent4">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a:t>2</a:t>
          </a:r>
        </a:p>
      </dsp:txBody>
      <dsp:txXfrm>
        <a:off x="6280401" y="4537116"/>
        <a:ext cx="356606" cy="232906"/>
      </dsp:txXfrm>
    </dsp:sp>
    <dsp:sp modelId="{0C6FB9C5-24B6-3948-9BAE-B050C74E9FEF}">
      <dsp:nvSpPr>
        <dsp:cNvPr id="0" name=""/>
        <dsp:cNvSpPr/>
      </dsp:nvSpPr>
      <dsp:spPr>
        <a:xfrm>
          <a:off x="6458704" y="4240608"/>
          <a:ext cx="482427" cy="289261"/>
        </a:xfrm>
        <a:custGeom>
          <a:avLst/>
          <a:gdLst/>
          <a:ahLst/>
          <a:cxnLst/>
          <a:rect l="0" t="0" r="0" b="0"/>
          <a:pathLst>
            <a:path>
              <a:moveTo>
                <a:pt x="0" y="0"/>
              </a:moveTo>
              <a:lnTo>
                <a:pt x="0" y="144630"/>
              </a:lnTo>
              <a:lnTo>
                <a:pt x="482427" y="144630"/>
              </a:lnTo>
              <a:lnTo>
                <a:pt x="482427" y="289261"/>
              </a:lnTo>
            </a:path>
          </a:pathLst>
        </a:custGeom>
        <a:noFill/>
        <a:ln w="254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D7D59CC-B621-B44C-B125-3C7BA195858D}">
      <dsp:nvSpPr>
        <dsp:cNvPr id="0" name=""/>
        <dsp:cNvSpPr/>
      </dsp:nvSpPr>
      <dsp:spPr>
        <a:xfrm>
          <a:off x="6755583" y="4529870"/>
          <a:ext cx="371098" cy="247398"/>
        </a:xfrm>
        <a:prstGeom prst="roundRect">
          <a:avLst>
            <a:gd name="adj" fmla="val 10000"/>
          </a:avLst>
        </a:prstGeom>
        <a:gradFill rotWithShape="0">
          <a:gsLst>
            <a:gs pos="0">
              <a:schemeClr val="accent4">
                <a:hueOff val="0"/>
                <a:satOff val="0"/>
                <a:lumOff val="0"/>
                <a:alphaOff val="0"/>
                <a:tint val="50000"/>
                <a:satMod val="300000"/>
              </a:schemeClr>
            </a:gs>
            <a:gs pos="35000">
              <a:schemeClr val="accent4">
                <a:hueOff val="0"/>
                <a:satOff val="0"/>
                <a:lumOff val="0"/>
                <a:alphaOff val="0"/>
                <a:tint val="37000"/>
                <a:satMod val="300000"/>
              </a:schemeClr>
            </a:gs>
            <a:gs pos="100000">
              <a:schemeClr val="accent4">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a:t>3</a:t>
          </a:r>
        </a:p>
      </dsp:txBody>
      <dsp:txXfrm>
        <a:off x="6762829" y="4537116"/>
        <a:ext cx="356606" cy="232906"/>
      </dsp:txXfrm>
    </dsp:sp>
    <dsp:sp modelId="{2B8EC7D7-C746-3A48-B0B1-6472E602DF81}">
      <dsp:nvSpPr>
        <dsp:cNvPr id="0" name=""/>
        <dsp:cNvSpPr/>
      </dsp:nvSpPr>
      <dsp:spPr>
        <a:xfrm>
          <a:off x="6458704" y="3728374"/>
          <a:ext cx="1447282" cy="276569"/>
        </a:xfrm>
        <a:custGeom>
          <a:avLst/>
          <a:gdLst/>
          <a:ahLst/>
          <a:cxnLst/>
          <a:rect l="0" t="0" r="0" b="0"/>
          <a:pathLst>
            <a:path>
              <a:moveTo>
                <a:pt x="0" y="0"/>
              </a:moveTo>
              <a:lnTo>
                <a:pt x="0" y="138284"/>
              </a:lnTo>
              <a:lnTo>
                <a:pt x="1447282" y="138284"/>
              </a:lnTo>
              <a:lnTo>
                <a:pt x="1447282" y="276569"/>
              </a:lnTo>
            </a:path>
          </a:pathLst>
        </a:custGeom>
        <a:noFill/>
        <a:ln w="2540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09D8DA7-0823-A843-B40A-F907184BD6D3}">
      <dsp:nvSpPr>
        <dsp:cNvPr id="0" name=""/>
        <dsp:cNvSpPr/>
      </dsp:nvSpPr>
      <dsp:spPr>
        <a:xfrm>
          <a:off x="7623190" y="4004944"/>
          <a:ext cx="565594" cy="235664"/>
        </a:xfrm>
        <a:prstGeom prst="roundRect">
          <a:avLst>
            <a:gd name="adj" fmla="val 10000"/>
          </a:avLst>
        </a:prstGeom>
        <a:gradFill rotWithShape="0">
          <a:gsLst>
            <a:gs pos="0">
              <a:schemeClr val="accent3">
                <a:hueOff val="0"/>
                <a:satOff val="0"/>
                <a:lumOff val="0"/>
                <a:alphaOff val="0"/>
                <a:tint val="50000"/>
                <a:satMod val="300000"/>
              </a:schemeClr>
            </a:gs>
            <a:gs pos="35000">
              <a:schemeClr val="accent3">
                <a:hueOff val="0"/>
                <a:satOff val="0"/>
                <a:lumOff val="0"/>
                <a:alphaOff val="0"/>
                <a:tint val="37000"/>
                <a:satMod val="300000"/>
              </a:schemeClr>
            </a:gs>
            <a:gs pos="100000">
              <a:schemeClr val="accent3">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kern="1200"/>
            <a:t>C</a:t>
          </a:r>
        </a:p>
      </dsp:txBody>
      <dsp:txXfrm>
        <a:off x="7630092" y="4011846"/>
        <a:ext cx="551790" cy="221860"/>
      </dsp:txXfrm>
    </dsp:sp>
    <dsp:sp modelId="{2E14EAF0-B05B-A541-A124-7EA620B87B60}">
      <dsp:nvSpPr>
        <dsp:cNvPr id="0" name=""/>
        <dsp:cNvSpPr/>
      </dsp:nvSpPr>
      <dsp:spPr>
        <a:xfrm>
          <a:off x="7423560" y="4240608"/>
          <a:ext cx="482427" cy="289261"/>
        </a:xfrm>
        <a:custGeom>
          <a:avLst/>
          <a:gdLst/>
          <a:ahLst/>
          <a:cxnLst/>
          <a:rect l="0" t="0" r="0" b="0"/>
          <a:pathLst>
            <a:path>
              <a:moveTo>
                <a:pt x="482427" y="0"/>
              </a:moveTo>
              <a:lnTo>
                <a:pt x="482427" y="144630"/>
              </a:lnTo>
              <a:lnTo>
                <a:pt x="0" y="144630"/>
              </a:lnTo>
              <a:lnTo>
                <a:pt x="0" y="289261"/>
              </a:lnTo>
            </a:path>
          </a:pathLst>
        </a:custGeom>
        <a:noFill/>
        <a:ln w="254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478F65C-A51A-A34D-8D66-BF885BDCDD6E}">
      <dsp:nvSpPr>
        <dsp:cNvPr id="0" name=""/>
        <dsp:cNvSpPr/>
      </dsp:nvSpPr>
      <dsp:spPr>
        <a:xfrm>
          <a:off x="7238011" y="4529870"/>
          <a:ext cx="371098" cy="247398"/>
        </a:xfrm>
        <a:prstGeom prst="roundRect">
          <a:avLst>
            <a:gd name="adj" fmla="val 10000"/>
          </a:avLst>
        </a:prstGeom>
        <a:gradFill rotWithShape="0">
          <a:gsLst>
            <a:gs pos="0">
              <a:schemeClr val="accent4">
                <a:hueOff val="0"/>
                <a:satOff val="0"/>
                <a:lumOff val="0"/>
                <a:alphaOff val="0"/>
                <a:tint val="50000"/>
                <a:satMod val="300000"/>
              </a:schemeClr>
            </a:gs>
            <a:gs pos="35000">
              <a:schemeClr val="accent4">
                <a:hueOff val="0"/>
                <a:satOff val="0"/>
                <a:lumOff val="0"/>
                <a:alphaOff val="0"/>
                <a:tint val="37000"/>
                <a:satMod val="300000"/>
              </a:schemeClr>
            </a:gs>
            <a:gs pos="100000">
              <a:schemeClr val="accent4">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a:t>1</a:t>
          </a:r>
        </a:p>
      </dsp:txBody>
      <dsp:txXfrm>
        <a:off x="7245257" y="4537116"/>
        <a:ext cx="356606" cy="232906"/>
      </dsp:txXfrm>
    </dsp:sp>
    <dsp:sp modelId="{63AD2F3F-0E57-D748-AED1-5C892EE83F94}">
      <dsp:nvSpPr>
        <dsp:cNvPr id="0" name=""/>
        <dsp:cNvSpPr/>
      </dsp:nvSpPr>
      <dsp:spPr>
        <a:xfrm>
          <a:off x="7860267" y="4240608"/>
          <a:ext cx="91440" cy="289261"/>
        </a:xfrm>
        <a:custGeom>
          <a:avLst/>
          <a:gdLst/>
          <a:ahLst/>
          <a:cxnLst/>
          <a:rect l="0" t="0" r="0" b="0"/>
          <a:pathLst>
            <a:path>
              <a:moveTo>
                <a:pt x="45720" y="0"/>
              </a:moveTo>
              <a:lnTo>
                <a:pt x="45720" y="289261"/>
              </a:lnTo>
            </a:path>
          </a:pathLst>
        </a:custGeom>
        <a:noFill/>
        <a:ln w="254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6C0F83F-4DAD-2E4B-A47B-7083168D788E}">
      <dsp:nvSpPr>
        <dsp:cNvPr id="0" name=""/>
        <dsp:cNvSpPr/>
      </dsp:nvSpPr>
      <dsp:spPr>
        <a:xfrm>
          <a:off x="7720438" y="4529870"/>
          <a:ext cx="371098" cy="247398"/>
        </a:xfrm>
        <a:prstGeom prst="roundRect">
          <a:avLst>
            <a:gd name="adj" fmla="val 10000"/>
          </a:avLst>
        </a:prstGeom>
        <a:gradFill rotWithShape="0">
          <a:gsLst>
            <a:gs pos="0">
              <a:schemeClr val="accent4">
                <a:hueOff val="0"/>
                <a:satOff val="0"/>
                <a:lumOff val="0"/>
                <a:alphaOff val="0"/>
                <a:tint val="50000"/>
                <a:satMod val="300000"/>
              </a:schemeClr>
            </a:gs>
            <a:gs pos="35000">
              <a:schemeClr val="accent4">
                <a:hueOff val="0"/>
                <a:satOff val="0"/>
                <a:lumOff val="0"/>
                <a:alphaOff val="0"/>
                <a:tint val="37000"/>
                <a:satMod val="300000"/>
              </a:schemeClr>
            </a:gs>
            <a:gs pos="100000">
              <a:schemeClr val="accent4">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a:t>2</a:t>
          </a:r>
        </a:p>
      </dsp:txBody>
      <dsp:txXfrm>
        <a:off x="7727684" y="4537116"/>
        <a:ext cx="356606" cy="232906"/>
      </dsp:txXfrm>
    </dsp:sp>
    <dsp:sp modelId="{B1AB98DE-2CE2-FF41-A29F-445364CF76AB}">
      <dsp:nvSpPr>
        <dsp:cNvPr id="0" name=""/>
        <dsp:cNvSpPr/>
      </dsp:nvSpPr>
      <dsp:spPr>
        <a:xfrm>
          <a:off x="7905987" y="4240608"/>
          <a:ext cx="482427" cy="289261"/>
        </a:xfrm>
        <a:custGeom>
          <a:avLst/>
          <a:gdLst/>
          <a:ahLst/>
          <a:cxnLst/>
          <a:rect l="0" t="0" r="0" b="0"/>
          <a:pathLst>
            <a:path>
              <a:moveTo>
                <a:pt x="0" y="0"/>
              </a:moveTo>
              <a:lnTo>
                <a:pt x="0" y="144630"/>
              </a:lnTo>
              <a:lnTo>
                <a:pt x="482427" y="144630"/>
              </a:lnTo>
              <a:lnTo>
                <a:pt x="482427" y="289261"/>
              </a:lnTo>
            </a:path>
          </a:pathLst>
        </a:custGeom>
        <a:noFill/>
        <a:ln w="254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4FF04B3-3EF7-2049-9943-3AE712B83A38}">
      <dsp:nvSpPr>
        <dsp:cNvPr id="0" name=""/>
        <dsp:cNvSpPr/>
      </dsp:nvSpPr>
      <dsp:spPr>
        <a:xfrm>
          <a:off x="8202866" y="4529870"/>
          <a:ext cx="371098" cy="247398"/>
        </a:xfrm>
        <a:prstGeom prst="roundRect">
          <a:avLst>
            <a:gd name="adj" fmla="val 10000"/>
          </a:avLst>
        </a:prstGeom>
        <a:gradFill rotWithShape="0">
          <a:gsLst>
            <a:gs pos="0">
              <a:schemeClr val="accent4">
                <a:hueOff val="0"/>
                <a:satOff val="0"/>
                <a:lumOff val="0"/>
                <a:alphaOff val="0"/>
                <a:tint val="50000"/>
                <a:satMod val="300000"/>
              </a:schemeClr>
            </a:gs>
            <a:gs pos="35000">
              <a:schemeClr val="accent4">
                <a:hueOff val="0"/>
                <a:satOff val="0"/>
                <a:lumOff val="0"/>
                <a:alphaOff val="0"/>
                <a:tint val="37000"/>
                <a:satMod val="300000"/>
              </a:schemeClr>
            </a:gs>
            <a:gs pos="100000">
              <a:schemeClr val="accent4">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a:t>3</a:t>
          </a:r>
        </a:p>
      </dsp:txBody>
      <dsp:txXfrm>
        <a:off x="8210112" y="4537116"/>
        <a:ext cx="356606" cy="232906"/>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6">
  <dgm:title val=""/>
  <dgm:desc val=""/>
  <dgm:catLst>
    <dgm:cat type="hierarchy" pri="3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 modelId="4">
          <dgm:prSet phldr="1"/>
        </dgm:pt>
        <dgm:pt modelId="5">
          <dgm:prSet phldr="1"/>
        </dgm:pt>
        <dgm:pt modelId="6">
          <dgm:prSet phldr="1"/>
        </dgm:pt>
      </dgm:ptLst>
      <dgm:cxnLst>
        <dgm:cxn modelId="7" srcId="0" destId="1" srcOrd="0" destOrd="0"/>
        <dgm:cxn modelId="8" srcId="1" destId="2" srcOrd="0" destOrd="0"/>
        <dgm:cxn modelId="9" srcId="1" destId="3" srcOrd="1" destOrd="0"/>
        <dgm:cxn modelId="23" srcId="2" destId="21" srcOrd="0" destOrd="0"/>
        <dgm:cxn modelId="24" srcId="2" destId="22" srcOrd="1" destOrd="0"/>
        <dgm:cxn modelId="33" srcId="3" destId="31" srcOrd="0" destOrd="0"/>
        <dgm:cxn modelId="10" srcId="0" destId="4" srcOrd="1" destOrd="0"/>
        <dgm:cxn modelId="11" srcId="0" destId="5" srcOrd="2" destOrd="0"/>
        <dgm:cxn modelId="12" srcId="0" destId="6" srcOrd="3" destOrd="0"/>
      </dgm:cxnLst>
      <dgm:bg/>
      <dgm:whole/>
    </dgm:dataModel>
  </dgm:sampData>
  <dgm:styleData>
    <dgm:dataModel>
      <dgm:ptLst>
        <dgm:pt modelId="0" type="doc"/>
        <dgm:pt modelId="1"/>
        <dgm:pt modelId="11"/>
        <dgm:pt modelId="12"/>
        <dgm:pt modelId="2"/>
        <dgm:pt modelId="3"/>
      </dgm:ptLst>
      <dgm:cxnLst>
        <dgm:cxn modelId="4" srcId="0" destId="1" srcOrd="0" destOrd="0"/>
        <dgm:cxn modelId="13" srcId="1" destId="11" srcOrd="0" destOrd="0"/>
        <dgm:cxn modelId="14" srcId="1" destId="12" srcOrd="1" destOrd="0"/>
        <dgm:cxn modelId="5" srcId="0" destId="2" srcOrd="1" destOrd="0"/>
        <dgm:cxn modelId="6" srcId="0" destId="3" srcOrd="2" destOrd="0"/>
      </dgm:cxnLst>
      <dgm:bg/>
      <dgm:whole/>
    </dgm:dataModel>
  </dgm:styleData>
  <dgm:clrData>
    <dgm:dataModel>
      <dgm:ptLst>
        <dgm:pt modelId="0" type="doc"/>
        <dgm:pt modelId="1"/>
        <dgm:pt modelId="2"/>
        <dgm:pt modelId="21"/>
        <dgm:pt modelId="211"/>
        <dgm:pt modelId="3"/>
        <dgm:pt modelId="31"/>
        <dgm:pt modelId="311"/>
        <dgm:pt modelId="4"/>
        <dgm:pt modelId="5"/>
        <dgm:pt modelId="6"/>
        <dgm:pt modelId="7"/>
      </dgm:ptLst>
      <dgm:cxnLst>
        <dgm:cxn modelId="8" srcId="0" destId="1" srcOrd="0" destOrd="0"/>
        <dgm:cxn modelId="9" srcId="1" destId="2" srcOrd="0" destOrd="0"/>
        <dgm:cxn modelId="10" srcId="1" destId="3" srcOrd="1" destOrd="0"/>
        <dgm:cxn modelId="23" srcId="2" destId="21" srcOrd="0" destOrd="0"/>
        <dgm:cxn modelId="24" srcId="21" destId="211" srcOrd="0" destOrd="0"/>
        <dgm:cxn modelId="33" srcId="3" destId="31" srcOrd="0" destOrd="0"/>
        <dgm:cxn modelId="34" srcId="31" destId="311" srcOrd="0" destOrd="0"/>
        <dgm:cxn modelId="11" srcId="0" destId="4" srcOrd="1" destOrd="0"/>
        <dgm:cxn modelId="12" srcId="0" destId="5" srcOrd="2" destOrd="0"/>
        <dgm:cxn modelId="13" srcId="0" destId="6" srcOrd="3" destOrd="0"/>
        <dgm:cxn modelId="14" srcId="0" destId="7" srcOrd="4" destOrd="0"/>
      </dgm:cxnLst>
      <dgm:bg/>
      <dgm:whole/>
    </dgm:dataModel>
  </dgm:clrData>
  <dgm:layoutNode name="mainComposite">
    <dgm:varLst>
      <dgm:chPref val="1"/>
      <dgm:dir/>
      <dgm:animOne val="branch"/>
      <dgm:animLvl val="lvl"/>
      <dgm:resizeHandles val="exact"/>
    </dgm:varLst>
    <dgm:alg type="composite">
      <dgm:param type="vertAlign" val="mid"/>
      <dgm:param type="horzAlign" val="ctr"/>
    </dgm:alg>
    <dgm:shape xmlns:r="http://schemas.openxmlformats.org/officeDocument/2006/relationships" r:blip="">
      <dgm:adjLst/>
    </dgm:shape>
    <dgm:presOf/>
    <dgm:choose name="Name0">
      <dgm:if name="Name1" axis="ch" ptType="node" func="cnt" op="gte" val="2">
        <dgm:choose name="Name2">
          <dgm:if name="Name3" func="var" arg="dir" op="equ" val="norm">
            <dgm:constrLst>
              <dgm:constr type="l" for="ch" forName="hierFlow" refType="w" fact="0.3"/>
              <dgm:constr type="t" for="ch" forName="hierFlow"/>
              <dgm:constr type="r" for="ch" forName="hierFlow" refType="w" fact="0.98"/>
              <dgm:constr type="b" for="ch" forName="hierFlow" refType="h" fact="0.98"/>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if>
          <dgm:else name="Name4">
            <dgm:constrLst>
              <dgm:constr type="l" for="ch" forName="hierFlow" refType="w" fact="0.02"/>
              <dgm:constr type="t" for="ch" forName="hierFlow"/>
              <dgm:constr type="r" for="ch" forName="hierFlow" refType="w" fact="0.7"/>
              <dgm:constr type="b" for="ch" forName="hierFlow" refType="h" fact="0.98"/>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else>
        </dgm:choose>
      </dgm:if>
      <dgm:else name="Name5">
        <dgm:constrLst>
          <dgm:constr type="l" for="ch" forName="hierFlow"/>
          <dgm:constr type="t" for="ch" forName="hierFlow"/>
          <dgm:constr type="r" for="ch" forName="hierFlow" refType="w"/>
          <dgm:constr type="b" for="ch" forName="hierFlow" refType="h"/>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else>
    </dgm:choose>
    <dgm:ruleLst/>
    <dgm:layoutNode name="hierFlow">
      <dgm:alg type="lin">
        <dgm:param type="linDir" val="fromT"/>
        <dgm:param type="nodeVertAlign" val="t"/>
        <dgm:param type="vertAlign" val="t"/>
        <dgm:param type="nodeHorzAlign" val="ctr"/>
        <dgm:param type="fallback" val="2D"/>
      </dgm:alg>
      <dgm:shape xmlns:r="http://schemas.openxmlformats.org/officeDocument/2006/relationships" r:blip="">
        <dgm:adjLst/>
      </dgm:shape>
      <dgm:presOf/>
      <dgm:constrLst/>
      <dgm:ruleLst/>
      <dgm:choose name="Name6">
        <dgm:if name="Name7" axis="ch" ptType="node" func="cnt" op="gte" val="2">
          <dgm:layoutNode name="firstBuf">
            <dgm:alg type="sp"/>
            <dgm:shape xmlns:r="http://schemas.openxmlformats.org/officeDocument/2006/relationships" r:blip="">
              <dgm:adjLst/>
            </dgm:shape>
            <dgm:presOf/>
            <dgm:constrLst/>
            <dgm:ruleLst/>
          </dgm:layoutNode>
        </dgm:if>
        <dgm:else name="Name8"/>
      </dgm:choose>
      <dgm:layoutNode name="hierChild1">
        <dgm:varLst>
          <dgm:chPref val="1"/>
          <dgm:animOne val="branch"/>
          <dgm:animLvl val="lvl"/>
        </dgm:varLst>
        <dgm:choose name="Name9">
          <dgm:if name="Name10" func="var" arg="dir" op="equ" val="norm">
            <dgm:alg type="hierChild">
              <dgm:param type="linDir" val="fromL"/>
              <dgm:param type="vertAlign" val="t"/>
            </dgm:alg>
          </dgm:if>
          <dgm:else name="Name11">
            <dgm:alg type="hierChild">
              <dgm:param type="linDir" val="fromR"/>
              <dgm:param type="vertAlign" val="t"/>
            </dgm:alg>
          </dgm:else>
        </dgm:choose>
        <dgm:shape xmlns:r="http://schemas.openxmlformats.org/officeDocument/2006/relationships" r:blip="">
          <dgm:adjLst/>
        </dgm:shape>
        <dgm:presOf/>
        <dgm:constrLst>
          <dgm:constr type="primFontSz" for="des" ptType="node" op="equ"/>
        </dgm:constrLst>
        <dgm:ruleLst/>
        <dgm:forEach name="Name12" axis="ch" cnt="3">
          <dgm:forEach name="Name13" axis="self" ptType="node">
            <dgm:layoutNode name="Name14">
              <dgm:alg type="hierRoot"/>
              <dgm:shape xmlns:r="http://schemas.openxmlformats.org/officeDocument/2006/relationships" r:blip="">
                <dgm:adjLst/>
              </dgm:shape>
              <dgm:presOf/>
              <dgm:constrLst/>
              <dgm:ruleLst/>
              <dgm:layoutNode name="level1Shape" styleLbl="node0">
                <dgm:varLst>
                  <dgm:chPref val="3"/>
                </dgm:varLst>
                <dgm:alg type="tx"/>
                <dgm:shape xmlns:r="http://schemas.openxmlformats.org/officeDocument/2006/relationships" type="roundRect" r:blip="">
                  <dgm:adjLst>
                    <dgm:adj idx="1" val="0.1"/>
                  </dgm:adjLst>
                </dgm:shape>
                <dgm:presOf axis="self"/>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hierChild2">
                <dgm:choose name="Name15">
                  <dgm:if name="Name16" func="var" arg="dir" op="equ" val="norm">
                    <dgm:alg type="hierChild">
                      <dgm:param type="linDir" val="fromL"/>
                    </dgm:alg>
                  </dgm:if>
                  <dgm:else name="Name17">
                    <dgm:alg type="hierChild">
                      <dgm:param type="linDir" val="fromR"/>
                    </dgm:alg>
                  </dgm:else>
                </dgm:choose>
                <dgm:shape xmlns:r="http://schemas.openxmlformats.org/officeDocument/2006/relationships" r:blip="">
                  <dgm:adjLst/>
                </dgm:shape>
                <dgm:presOf/>
                <dgm:constrLst/>
                <dgm:ruleLst/>
                <dgm:forEach name="repeat" axis="ch">
                  <dgm:forEach name="Name18" axis="self" ptType="parTrans" cnt="1">
                    <dgm:layoutNode name="Name19">
                      <dgm:alg type="conn">
                        <dgm:param type="dim" val="1D"/>
                        <dgm:param type="endSty" val="noArr"/>
                        <dgm:param type="connRout" val="bend"/>
                        <dgm:param type="begPts" val="bCtr"/>
                        <dgm:param type="endPts" val="tCtr"/>
                      </dgm:alg>
                      <dgm:shape xmlns:r="http://schemas.openxmlformats.org/officeDocument/2006/relationships" type="conn" r:blip="">
                        <dgm:adjLst/>
                      </dgm:shape>
                      <dgm:presOf axis="self"/>
                      <dgm:constrLst>
                        <dgm:constr type="w" val="1"/>
                        <dgm:constr type="h" val="1"/>
                        <dgm:constr type="begPad"/>
                        <dgm:constr type="endPad"/>
                      </dgm:constrLst>
                      <dgm:ruleLst/>
                    </dgm:layoutNode>
                  </dgm:forEach>
                  <dgm:forEach name="Name20" axis="self" ptType="node">
                    <dgm:layoutNode name="Name21">
                      <dgm:alg type="hierRoot"/>
                      <dgm:shape xmlns:r="http://schemas.openxmlformats.org/officeDocument/2006/relationships" r:blip="">
                        <dgm:adjLst/>
                      </dgm:shape>
                      <dgm:presOf/>
                      <dgm:constrLst/>
                      <dgm:ruleLst/>
                      <dgm:layoutNode name="level2Shape">
                        <dgm:alg type="tx"/>
                        <dgm:shape xmlns:r="http://schemas.openxmlformats.org/officeDocument/2006/relationships" type="roundRect" r:blip="">
                          <dgm:adjLst>
                            <dgm:adj idx="1" val="0.1"/>
                          </dgm:adjLst>
                        </dgm:shape>
                        <dgm:presOf axis="self"/>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hierChild3">
                        <dgm:choose name="Name22">
                          <dgm:if name="Name23" func="var" arg="dir" op="equ" val="norm">
                            <dgm:alg type="hierChild">
                              <dgm:param type="linDir" val="fromL"/>
                            </dgm:alg>
                          </dgm:if>
                          <dgm:else name="Name24">
                            <dgm:alg type="hierChild">
                              <dgm:param type="linDir" val="fromR"/>
                            </dgm:alg>
                          </dgm:else>
                        </dgm:choose>
                        <dgm:shape xmlns:r="http://schemas.openxmlformats.org/officeDocument/2006/relationships" r:blip="">
                          <dgm:adjLst/>
                        </dgm:shape>
                        <dgm:presOf/>
                        <dgm:constrLst/>
                        <dgm:ruleLst/>
                        <dgm:forEach name="Name25" ref="repeat"/>
                      </dgm:layoutNode>
                    </dgm:layoutNode>
                  </dgm:forEach>
                </dgm:forEach>
              </dgm:layoutNode>
            </dgm:layoutNode>
          </dgm:forEach>
        </dgm:forEach>
      </dgm:layoutNode>
    </dgm:layoutNode>
    <dgm:layoutNode name="bgShapesFlow">
      <dgm:alg type="lin">
        <dgm:param type="linDir" val="fromT"/>
        <dgm:param type="nodeVertAlign" val="t"/>
        <dgm:param type="vertAlign" val="t"/>
        <dgm:param type="nodeHorzAlign" val="ctr"/>
      </dgm:alg>
      <dgm:shape xmlns:r="http://schemas.openxmlformats.org/officeDocument/2006/relationships" r:blip="">
        <dgm:adjLst/>
      </dgm:shape>
      <dgm:presOf/>
      <dgm:constrLst>
        <dgm:constr type="userB"/>
        <dgm:constr type="w" for="ch" forName="rectComp" refType="w"/>
        <dgm:constr type="h" for="ch" forName="rectComp" refType="h"/>
        <dgm:constr type="w" for="des" forName="bgRect" refType="w"/>
        <dgm:constr type="primFontSz" for="des" forName="bgRectTx" op="equ"/>
      </dgm:constrLst>
      <dgm:ruleLst/>
      <dgm:forEach name="Name26" axis="ch" ptType="node" st="2">
        <dgm:layoutNode name="rectComp">
          <dgm:alg type="composite">
            <dgm:param type="vertAlign" val="t"/>
            <dgm:param type="horzAlign" val="ctr"/>
          </dgm:alg>
          <dgm:shape xmlns:r="http://schemas.openxmlformats.org/officeDocument/2006/relationships" r:blip="">
            <dgm:adjLst/>
          </dgm:shape>
          <dgm:presOf/>
          <dgm:choose name="Name27">
            <dgm:if name="Name28" func="var" arg="dir" op="equ" val="norm">
              <dgm:constrLst>
                <dgm:constr type="userA"/>
                <dgm:constr type="l" for="ch" forName="bgRect"/>
                <dgm:constr type="t" for="ch" forName="bgRect"/>
                <dgm:constr type="h" for="ch" forName="bgRect" refType="userA" fact="1.2"/>
                <dgm:constr type="l" for="ch" forName="bgRectTx"/>
                <dgm:constr type="t" for="ch" forName="bgRectTx"/>
                <dgm:constr type="w" for="ch" forName="bgRectTx" refType="w" refFor="ch" refForName="bgRect" fact="0.3"/>
                <dgm:constr type="h" for="ch" forName="bgRectTx" refType="h" refFor="ch" refForName="bgRect" op="equ"/>
              </dgm:constrLst>
            </dgm:if>
            <dgm:else name="Name29">
              <dgm:constrLst>
                <dgm:constr type="userA"/>
                <dgm:constr type="l" for="ch" forName="bgRect"/>
                <dgm:constr type="t" for="ch" forName="bgRect"/>
                <dgm:constr type="h" for="ch" forName="bgRect" refType="userA" fact="1.2"/>
                <dgm:constr type="r" for="ch" forName="bgRectTx" refType="w"/>
                <dgm:constr type="t" for="ch" forName="bgRectTx"/>
                <dgm:constr type="w" for="ch" forName="bgRectTx" refType="w" refFor="ch" refForName="bgRect" fact="0.3"/>
                <dgm:constr type="h" for="ch" forName="bgRectTx" refType="h" refFor="ch" refForName="bgRect" op="equ"/>
              </dgm:constrLst>
            </dgm:else>
          </dgm:choose>
          <dgm:ruleLst/>
          <dgm:layoutNode name="bgRect" styleLbl="bgShp">
            <dgm:alg type="sp"/>
            <dgm:shape xmlns:r="http://schemas.openxmlformats.org/officeDocument/2006/relationships" type="roundRect" r:blip="" zOrderOff="-999">
              <dgm:adjLst>
                <dgm:adj idx="1" val="0.1"/>
              </dgm:adjLst>
            </dgm:shape>
            <dgm:presOf axis="desOrSelf" ptType="node"/>
            <dgm:constrLst/>
            <dgm:ruleLst/>
          </dgm:layoutNode>
          <dgm:layoutNode name="bgRectTx" styleLbl="bgShp">
            <dgm:varLst>
              <dgm:bulletEnabled val="1"/>
            </dgm:varLst>
            <dgm:alg type="tx"/>
            <dgm:presOf axis="desOrSelf" ptType="node"/>
            <dgm:shape xmlns:r="http://schemas.openxmlformats.org/officeDocument/2006/relationships" type="rect" r:blip="" zOrderOff="-999" hideGeom="1">
              <dgm:adjLst/>
            </dgm:shape>
            <dgm:constrLst>
              <dgm:constr type="primFontSz" val="65"/>
            </dgm:constrLst>
            <dgm:ruleLst>
              <dgm:rule type="primFontSz" val="5" fact="NaN" max="NaN"/>
            </dgm:ruleLst>
          </dgm:layoutNode>
        </dgm:layoutNode>
        <dgm:choose name="Name30">
          <dgm:if name="Name31" axis="self" ptType="node" func="revPos" op="gte" val="2">
            <dgm:layoutNode name="spComp">
              <dgm:alg type="composite">
                <dgm:param type="vertAlign" val="t"/>
                <dgm:param type="horzAlign" val="ctr"/>
              </dgm:alg>
              <dgm:shape xmlns:r="http://schemas.openxmlformats.org/officeDocument/2006/relationships" r:blip="">
                <dgm:adjLst/>
              </dgm:shape>
              <dgm:presOf/>
              <dgm:constrLst>
                <dgm:constr type="userA"/>
                <dgm:constr type="userB"/>
                <dgm:constr type="l" for="ch" forName="vSp"/>
                <dgm:constr type="t" for="ch" forName="vSp"/>
                <dgm:constr type="h" for="ch" forName="vSp" refType="userB"/>
                <dgm:constr type="hOff" for="ch" forName="vSp" refType="userA" fact="-0.2"/>
              </dgm:constrLst>
              <dgm:ruleLst/>
              <dgm:layoutNode name="vSp">
                <dgm:alg type="sp"/>
                <dgm:shape xmlns:r="http://schemas.openxmlformats.org/officeDocument/2006/relationships" r:blip="">
                  <dgm:adjLst/>
                </dgm:shape>
                <dgm:presOf/>
                <dgm:constrLst/>
                <dgm:ruleLst/>
              </dgm:layoutNode>
            </dgm:layoutNode>
          </dgm:if>
          <dgm:else name="Name32"/>
        </dgm:choose>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6CC2317-6751-4CD4-9995-8782DD78E936}" type="datetimeFigureOut">
              <a:rPr lang="en-US" smtClean="0"/>
              <a:pPr/>
              <a:t>3/24/2016</a:t>
            </a:fld>
            <a:endParaRPr lang="en-US" dirty="0"/>
          </a:p>
        </p:txBody>
      </p:sp>
      <p:sp>
        <p:nvSpPr>
          <p:cNvPr id="4" name="Slide Image Placeholder 3"/>
          <p:cNvSpPr>
            <a:spLocks noGrp="1" noRot="1" noChangeAspect="1"/>
          </p:cNvSpPr>
          <p:nvPr>
            <p:ph type="sldImg" idx="2"/>
          </p:nvPr>
        </p:nvSpPr>
        <p:spPr>
          <a:xfrm>
            <a:off x="1428750" y="685800"/>
            <a:ext cx="40005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6A1A87D-CAF7-4BDC-A0D3-C0DBEDE81619}" type="slidenum">
              <a:rPr lang="en-US" smtClean="0"/>
              <a:pPr/>
              <a:t>‹#›</a:t>
            </a:fld>
            <a:endParaRPr lang="en-US" dirty="0"/>
          </a:p>
        </p:txBody>
      </p:sp>
    </p:spTree>
    <p:extLst>
      <p:ext uri="{BB962C8B-B14F-4D97-AF65-F5344CB8AC3E}">
        <p14:creationId xmlns:p14="http://schemas.microsoft.com/office/powerpoint/2010/main" val="1918995542"/>
      </p:ext>
    </p:extLst>
  </p:cSld>
  <p:clrMap bg1="lt1" tx1="dk1" bg2="lt2" tx2="dk2" accent1="accent1" accent2="accent2" accent3="accent3" accent4="accent4" accent5="accent5" accent6="accent6" hlink="hlink" folHlink="folHlink"/>
  <p:notesStyle>
    <a:lvl1pPr marL="0" algn="l" defTabSz="4358209" rtl="0" eaLnBrk="1" latinLnBrk="0" hangingPunct="1">
      <a:defRPr sz="5850" kern="1200">
        <a:solidFill>
          <a:schemeClr val="tx1"/>
        </a:solidFill>
        <a:latin typeface="+mn-lt"/>
        <a:ea typeface="+mn-ea"/>
        <a:cs typeface="+mn-cs"/>
      </a:defRPr>
    </a:lvl1pPr>
    <a:lvl2pPr marL="2179106" algn="l" defTabSz="4358209" rtl="0" eaLnBrk="1" latinLnBrk="0" hangingPunct="1">
      <a:defRPr sz="5850" kern="1200">
        <a:solidFill>
          <a:schemeClr val="tx1"/>
        </a:solidFill>
        <a:latin typeface="+mn-lt"/>
        <a:ea typeface="+mn-ea"/>
        <a:cs typeface="+mn-cs"/>
      </a:defRPr>
    </a:lvl2pPr>
    <a:lvl3pPr marL="4358209" algn="l" defTabSz="4358209" rtl="0" eaLnBrk="1" latinLnBrk="0" hangingPunct="1">
      <a:defRPr sz="5850" kern="1200">
        <a:solidFill>
          <a:schemeClr val="tx1"/>
        </a:solidFill>
        <a:latin typeface="+mn-lt"/>
        <a:ea typeface="+mn-ea"/>
        <a:cs typeface="+mn-cs"/>
      </a:defRPr>
    </a:lvl3pPr>
    <a:lvl4pPr marL="6537315" algn="l" defTabSz="4358209" rtl="0" eaLnBrk="1" latinLnBrk="0" hangingPunct="1">
      <a:defRPr sz="5850" kern="1200">
        <a:solidFill>
          <a:schemeClr val="tx1"/>
        </a:solidFill>
        <a:latin typeface="+mn-lt"/>
        <a:ea typeface="+mn-ea"/>
        <a:cs typeface="+mn-cs"/>
      </a:defRPr>
    </a:lvl4pPr>
    <a:lvl5pPr marL="8716417" algn="l" defTabSz="4358209" rtl="0" eaLnBrk="1" latinLnBrk="0" hangingPunct="1">
      <a:defRPr sz="5850" kern="1200">
        <a:solidFill>
          <a:schemeClr val="tx1"/>
        </a:solidFill>
        <a:latin typeface="+mn-lt"/>
        <a:ea typeface="+mn-ea"/>
        <a:cs typeface="+mn-cs"/>
      </a:defRPr>
    </a:lvl5pPr>
    <a:lvl6pPr marL="10895522" algn="l" defTabSz="4358209" rtl="0" eaLnBrk="1" latinLnBrk="0" hangingPunct="1">
      <a:defRPr sz="5850" kern="1200">
        <a:solidFill>
          <a:schemeClr val="tx1"/>
        </a:solidFill>
        <a:latin typeface="+mn-lt"/>
        <a:ea typeface="+mn-ea"/>
        <a:cs typeface="+mn-cs"/>
      </a:defRPr>
    </a:lvl6pPr>
    <a:lvl7pPr marL="13074627" algn="l" defTabSz="4358209" rtl="0" eaLnBrk="1" latinLnBrk="0" hangingPunct="1">
      <a:defRPr sz="5850" kern="1200">
        <a:solidFill>
          <a:schemeClr val="tx1"/>
        </a:solidFill>
        <a:latin typeface="+mn-lt"/>
        <a:ea typeface="+mn-ea"/>
        <a:cs typeface="+mn-cs"/>
      </a:defRPr>
    </a:lvl7pPr>
    <a:lvl8pPr marL="15253732" algn="l" defTabSz="4358209" rtl="0" eaLnBrk="1" latinLnBrk="0" hangingPunct="1">
      <a:defRPr sz="5850" kern="1200">
        <a:solidFill>
          <a:schemeClr val="tx1"/>
        </a:solidFill>
        <a:latin typeface="+mn-lt"/>
        <a:ea typeface="+mn-ea"/>
        <a:cs typeface="+mn-cs"/>
      </a:defRPr>
    </a:lvl8pPr>
    <a:lvl9pPr marL="17432836" algn="l" defTabSz="4358209" rtl="0" eaLnBrk="1" latinLnBrk="0" hangingPunct="1">
      <a:defRPr sz="585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28750" y="685800"/>
            <a:ext cx="4000500" cy="34290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6A1A87D-CAF7-4BDC-A0D3-C0DBEDE81619}" type="slidenum">
              <a:rPr lang="en-US" smtClean="0"/>
              <a:pPr/>
              <a:t>1</a:t>
            </a:fld>
            <a:endParaRPr lang="en-US" dirty="0"/>
          </a:p>
        </p:txBody>
      </p:sp>
    </p:spTree>
    <p:extLst>
      <p:ext uri="{BB962C8B-B14F-4D97-AF65-F5344CB8AC3E}">
        <p14:creationId xmlns:p14="http://schemas.microsoft.com/office/powerpoint/2010/main" val="52712430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Standard 4 columns">
    <p:spTree>
      <p:nvGrpSpPr>
        <p:cNvPr id="1" name=""/>
        <p:cNvGrpSpPr/>
        <p:nvPr/>
      </p:nvGrpSpPr>
      <p:grpSpPr>
        <a:xfrm>
          <a:off x="0" y="0"/>
          <a:ext cx="0" cy="0"/>
          <a:chOff x="0" y="0"/>
          <a:chExt cx="0" cy="0"/>
        </a:xfrm>
      </p:grpSpPr>
      <p:sp>
        <p:nvSpPr>
          <p:cNvPr id="4" name="Text Placeholder 3"/>
          <p:cNvSpPr>
            <a:spLocks noGrp="1"/>
          </p:cNvSpPr>
          <p:nvPr>
            <p:ph type="body" sz="quarter" idx="10" hasCustomPrompt="1"/>
          </p:nvPr>
        </p:nvSpPr>
        <p:spPr>
          <a:xfrm>
            <a:off x="415331" y="16848537"/>
            <a:ext cx="9129723" cy="505262"/>
          </a:xfrm>
          <a:prstGeom prst="rect">
            <a:avLst/>
          </a:prstGeom>
        </p:spPr>
        <p:txBody>
          <a:bodyPr wrap="square" lIns="97788" tIns="97788" rIns="97788" bIns="97788">
            <a:spAutoFit/>
          </a:bodyPr>
          <a:lstStyle>
            <a:lvl1pPr marL="0" indent="0">
              <a:buNone/>
              <a:defRPr sz="2000">
                <a:solidFill>
                  <a:schemeClr val="tx1"/>
                </a:solidFill>
                <a:latin typeface="Times New Roman" panose="02020603050405020304" pitchFamily="18" charset="0"/>
                <a:cs typeface="Times New Roman" panose="02020603050405020304" pitchFamily="18" charset="0"/>
              </a:defRPr>
            </a:lvl1pPr>
            <a:lvl2pPr marL="1361983" indent="-523840">
              <a:defRPr sz="2300">
                <a:latin typeface="Trebuchet MS" pitchFamily="34" charset="0"/>
              </a:defRPr>
            </a:lvl2pPr>
            <a:lvl3pPr marL="1885821" indent="-523840">
              <a:defRPr sz="2300">
                <a:latin typeface="Trebuchet MS" pitchFamily="34" charset="0"/>
              </a:defRPr>
            </a:lvl3pPr>
            <a:lvl4pPr marL="2462046" indent="-576225">
              <a:defRPr sz="2300">
                <a:latin typeface="Trebuchet MS" pitchFamily="34" charset="0"/>
              </a:defRPr>
            </a:lvl4pPr>
            <a:lvl5pPr marL="2881117" indent="-419072">
              <a:defRPr sz="2300">
                <a:latin typeface="Trebuchet MS" pitchFamily="34" charset="0"/>
              </a:defRPr>
            </a:lvl5pPr>
          </a:lstStyle>
          <a:p>
            <a:pPr lvl="0"/>
            <a:r>
              <a:rPr lang="en-US" dirty="0" smtClean="0"/>
              <a:t>Type in or paste your text here</a:t>
            </a:r>
            <a:endParaRPr lang="en-US" dirty="0"/>
          </a:p>
        </p:txBody>
      </p:sp>
      <p:sp>
        <p:nvSpPr>
          <p:cNvPr id="6" name="Text Placeholder 5"/>
          <p:cNvSpPr>
            <a:spLocks noGrp="1"/>
          </p:cNvSpPr>
          <p:nvPr>
            <p:ph type="body" sz="quarter" idx="11" hasCustomPrompt="1"/>
          </p:nvPr>
        </p:nvSpPr>
        <p:spPr>
          <a:xfrm>
            <a:off x="415331" y="5689217"/>
            <a:ext cx="9129723" cy="615545"/>
          </a:xfrm>
          <a:prstGeom prst="rect">
            <a:avLst/>
          </a:prstGeom>
          <a:noFill/>
        </p:spPr>
        <p:txBody>
          <a:bodyPr wrap="square" lIns="83816" tIns="83816" rIns="83816" bIns="83816" anchor="ctr" anchorCtr="0">
            <a:spAutoFit/>
          </a:bodyPr>
          <a:lstStyle>
            <a:lvl1pPr marL="0" indent="0" algn="ctr">
              <a:buNone/>
              <a:defRPr sz="2900" b="1" u="sng" baseline="0">
                <a:solidFill>
                  <a:schemeClr val="tx1"/>
                </a:solidFill>
              </a:defRPr>
            </a:lvl1pPr>
          </a:lstStyle>
          <a:p>
            <a:pPr lvl="0"/>
            <a:r>
              <a:rPr lang="en-US" dirty="0" smtClean="0"/>
              <a:t>(click to edit) INTRODUCTION or ABSTRACT</a:t>
            </a:r>
            <a:endParaRPr lang="en-US" dirty="0"/>
          </a:p>
        </p:txBody>
      </p:sp>
      <p:sp>
        <p:nvSpPr>
          <p:cNvPr id="20" name="Text Placeholder 5"/>
          <p:cNvSpPr>
            <a:spLocks noGrp="1"/>
          </p:cNvSpPr>
          <p:nvPr>
            <p:ph type="body" sz="quarter" idx="20" hasCustomPrompt="1"/>
          </p:nvPr>
        </p:nvSpPr>
        <p:spPr>
          <a:xfrm>
            <a:off x="9868196" y="5689217"/>
            <a:ext cx="9165763" cy="615545"/>
          </a:xfrm>
          <a:prstGeom prst="rect">
            <a:avLst/>
          </a:prstGeom>
          <a:noFill/>
        </p:spPr>
        <p:txBody>
          <a:bodyPr wrap="square" lIns="83816" tIns="83816" rIns="83816" bIns="83816" anchor="ctr" anchorCtr="0">
            <a:spAutoFit/>
          </a:bodyPr>
          <a:lstStyle>
            <a:lvl1pPr marL="0" indent="0" algn="ctr">
              <a:buNone/>
              <a:defRPr sz="2900" b="1" u="sng" baseline="0">
                <a:solidFill>
                  <a:schemeClr val="tx1"/>
                </a:solidFill>
              </a:defRPr>
            </a:lvl1pPr>
          </a:lstStyle>
          <a:p>
            <a:pPr lvl="0"/>
            <a:r>
              <a:rPr lang="en-US" dirty="0" smtClean="0"/>
              <a:t>(click to edit)  OBJECTIVES</a:t>
            </a:r>
            <a:endParaRPr lang="en-US" dirty="0"/>
          </a:p>
        </p:txBody>
      </p:sp>
      <p:sp>
        <p:nvSpPr>
          <p:cNvPr id="21" name="Text Placeholder 3"/>
          <p:cNvSpPr>
            <a:spLocks noGrp="1"/>
          </p:cNvSpPr>
          <p:nvPr>
            <p:ph type="body" sz="quarter" idx="21" hasCustomPrompt="1"/>
          </p:nvPr>
        </p:nvSpPr>
        <p:spPr>
          <a:xfrm>
            <a:off x="415331" y="6466461"/>
            <a:ext cx="9129723" cy="505262"/>
          </a:xfrm>
          <a:prstGeom prst="rect">
            <a:avLst/>
          </a:prstGeom>
        </p:spPr>
        <p:txBody>
          <a:bodyPr wrap="square" lIns="97788" tIns="97788" rIns="97788" bIns="97788">
            <a:spAutoFit/>
          </a:bodyPr>
          <a:lstStyle>
            <a:lvl1pPr marL="0" indent="0">
              <a:buNone/>
              <a:defRPr sz="2000">
                <a:solidFill>
                  <a:schemeClr val="tx1"/>
                </a:solidFill>
                <a:latin typeface="Times New Roman" panose="02020603050405020304" pitchFamily="18" charset="0"/>
                <a:cs typeface="Times New Roman" panose="02020603050405020304" pitchFamily="18" charset="0"/>
              </a:defRPr>
            </a:lvl1pPr>
            <a:lvl2pPr marL="1361983" indent="-523840">
              <a:defRPr sz="2300">
                <a:latin typeface="Trebuchet MS" pitchFamily="34" charset="0"/>
              </a:defRPr>
            </a:lvl2pPr>
            <a:lvl3pPr marL="1885821" indent="-523840">
              <a:defRPr sz="2300">
                <a:latin typeface="Trebuchet MS" pitchFamily="34" charset="0"/>
              </a:defRPr>
            </a:lvl3pPr>
            <a:lvl4pPr marL="2462046" indent="-576225">
              <a:defRPr sz="2300">
                <a:latin typeface="Trebuchet MS" pitchFamily="34" charset="0"/>
              </a:defRPr>
            </a:lvl4pPr>
            <a:lvl5pPr marL="2881117" indent="-419072">
              <a:defRPr sz="2300">
                <a:latin typeface="Trebuchet MS" pitchFamily="34" charset="0"/>
              </a:defRPr>
            </a:lvl5pPr>
          </a:lstStyle>
          <a:p>
            <a:pPr lvl="0"/>
            <a:r>
              <a:rPr lang="en-US" dirty="0" smtClean="0"/>
              <a:t>Type in or paste your text here</a:t>
            </a:r>
            <a:endParaRPr lang="en-US" dirty="0"/>
          </a:p>
        </p:txBody>
      </p:sp>
      <p:sp>
        <p:nvSpPr>
          <p:cNvPr id="22" name="Text Placeholder 5"/>
          <p:cNvSpPr>
            <a:spLocks noGrp="1"/>
          </p:cNvSpPr>
          <p:nvPr>
            <p:ph type="body" sz="quarter" idx="22" hasCustomPrompt="1"/>
          </p:nvPr>
        </p:nvSpPr>
        <p:spPr>
          <a:xfrm>
            <a:off x="415331" y="16098892"/>
            <a:ext cx="9129723" cy="615545"/>
          </a:xfrm>
          <a:prstGeom prst="rect">
            <a:avLst/>
          </a:prstGeom>
          <a:noFill/>
        </p:spPr>
        <p:txBody>
          <a:bodyPr wrap="square" lIns="83816" tIns="83816" rIns="83816" bIns="83816" anchor="ctr" anchorCtr="0">
            <a:spAutoFit/>
          </a:bodyPr>
          <a:lstStyle>
            <a:lvl1pPr marL="0" indent="0" algn="ctr">
              <a:buNone/>
              <a:defRPr sz="2900" b="1" u="sng" baseline="0">
                <a:solidFill>
                  <a:schemeClr val="tx1"/>
                </a:solidFill>
              </a:defRPr>
            </a:lvl1pPr>
          </a:lstStyle>
          <a:p>
            <a:pPr lvl="0"/>
            <a:r>
              <a:rPr lang="en-US" dirty="0" smtClean="0"/>
              <a:t>(click to edit)  MATERIALS &amp; METHODS</a:t>
            </a:r>
            <a:endParaRPr lang="en-US" dirty="0"/>
          </a:p>
        </p:txBody>
      </p:sp>
      <p:sp>
        <p:nvSpPr>
          <p:cNvPr id="25" name="Text Placeholder 5"/>
          <p:cNvSpPr>
            <a:spLocks noGrp="1"/>
          </p:cNvSpPr>
          <p:nvPr>
            <p:ph type="body" sz="quarter" idx="25" hasCustomPrompt="1"/>
          </p:nvPr>
        </p:nvSpPr>
        <p:spPr>
          <a:xfrm>
            <a:off x="28915898" y="5689217"/>
            <a:ext cx="9076353" cy="615545"/>
          </a:xfrm>
          <a:prstGeom prst="rect">
            <a:avLst/>
          </a:prstGeom>
          <a:noFill/>
        </p:spPr>
        <p:txBody>
          <a:bodyPr wrap="square" lIns="83816" tIns="83816" rIns="83816" bIns="83816" anchor="ctr" anchorCtr="0">
            <a:spAutoFit/>
          </a:bodyPr>
          <a:lstStyle>
            <a:lvl1pPr marL="0" indent="0" algn="ctr">
              <a:buNone/>
              <a:defRPr sz="2900" b="1" u="sng" baseline="0">
                <a:solidFill>
                  <a:schemeClr val="tx1"/>
                </a:solidFill>
              </a:defRPr>
            </a:lvl1pPr>
          </a:lstStyle>
          <a:p>
            <a:pPr lvl="0"/>
            <a:r>
              <a:rPr lang="en-US" dirty="0" smtClean="0"/>
              <a:t>(click to edit)  CONCLUSIONS</a:t>
            </a:r>
            <a:endParaRPr lang="en-US" dirty="0"/>
          </a:p>
        </p:txBody>
      </p:sp>
      <p:sp>
        <p:nvSpPr>
          <p:cNvPr id="26" name="Text Placeholder 3"/>
          <p:cNvSpPr>
            <a:spLocks noGrp="1"/>
          </p:cNvSpPr>
          <p:nvPr>
            <p:ph type="body" sz="quarter" idx="26" hasCustomPrompt="1"/>
          </p:nvPr>
        </p:nvSpPr>
        <p:spPr>
          <a:xfrm>
            <a:off x="28915900" y="6466461"/>
            <a:ext cx="9076351" cy="505262"/>
          </a:xfrm>
          <a:prstGeom prst="rect">
            <a:avLst/>
          </a:prstGeom>
        </p:spPr>
        <p:txBody>
          <a:bodyPr wrap="square" lIns="97788" tIns="97788" rIns="97788" bIns="97788">
            <a:spAutoFit/>
          </a:bodyPr>
          <a:lstStyle>
            <a:lvl1pPr marL="0" indent="0">
              <a:buNone/>
              <a:defRPr sz="2000">
                <a:solidFill>
                  <a:schemeClr val="tx1"/>
                </a:solidFill>
                <a:latin typeface="Times New Roman" panose="02020603050405020304" pitchFamily="18" charset="0"/>
                <a:cs typeface="Times New Roman" panose="02020603050405020304" pitchFamily="18" charset="0"/>
              </a:defRPr>
            </a:lvl1pPr>
            <a:lvl2pPr marL="1361983" indent="-523840">
              <a:defRPr sz="2300">
                <a:latin typeface="Trebuchet MS" pitchFamily="34" charset="0"/>
              </a:defRPr>
            </a:lvl2pPr>
            <a:lvl3pPr marL="1885821" indent="-523840">
              <a:defRPr sz="2300">
                <a:latin typeface="Trebuchet MS" pitchFamily="34" charset="0"/>
              </a:defRPr>
            </a:lvl3pPr>
            <a:lvl4pPr marL="2462046" indent="-576225">
              <a:defRPr sz="2300">
                <a:latin typeface="Trebuchet MS" pitchFamily="34" charset="0"/>
              </a:defRPr>
            </a:lvl4pPr>
            <a:lvl5pPr marL="2881117" indent="-419072">
              <a:defRPr sz="2300">
                <a:latin typeface="Trebuchet MS" pitchFamily="34" charset="0"/>
              </a:defRPr>
            </a:lvl5pPr>
          </a:lstStyle>
          <a:p>
            <a:pPr lvl="0"/>
            <a:r>
              <a:rPr lang="en-US" dirty="0" smtClean="0"/>
              <a:t>Type in or paste your text here</a:t>
            </a:r>
            <a:endParaRPr lang="en-US" dirty="0"/>
          </a:p>
        </p:txBody>
      </p:sp>
      <p:sp>
        <p:nvSpPr>
          <p:cNvPr id="27" name="Text Placeholder 5"/>
          <p:cNvSpPr>
            <a:spLocks noGrp="1"/>
          </p:cNvSpPr>
          <p:nvPr>
            <p:ph type="body" sz="quarter" idx="27" hasCustomPrompt="1"/>
          </p:nvPr>
        </p:nvSpPr>
        <p:spPr>
          <a:xfrm>
            <a:off x="28915900" y="14723813"/>
            <a:ext cx="9076350" cy="615545"/>
          </a:xfrm>
          <a:prstGeom prst="rect">
            <a:avLst/>
          </a:prstGeom>
          <a:noFill/>
        </p:spPr>
        <p:txBody>
          <a:bodyPr wrap="square" lIns="83816" tIns="83816" rIns="83816" bIns="83816" anchor="ctr" anchorCtr="0">
            <a:spAutoFit/>
          </a:bodyPr>
          <a:lstStyle>
            <a:lvl1pPr marL="0" indent="0" algn="ctr">
              <a:buNone/>
              <a:defRPr sz="2900" b="1" u="sng" baseline="0">
                <a:solidFill>
                  <a:schemeClr val="tx1"/>
                </a:solidFill>
              </a:defRPr>
            </a:lvl1pPr>
          </a:lstStyle>
          <a:p>
            <a:pPr lvl="0"/>
            <a:r>
              <a:rPr lang="en-US" dirty="0" smtClean="0"/>
              <a:t>(click to edit)  REFERENCES</a:t>
            </a:r>
            <a:endParaRPr lang="en-US" dirty="0"/>
          </a:p>
        </p:txBody>
      </p:sp>
      <p:sp>
        <p:nvSpPr>
          <p:cNvPr id="28" name="Text Placeholder 3"/>
          <p:cNvSpPr>
            <a:spLocks noGrp="1"/>
          </p:cNvSpPr>
          <p:nvPr>
            <p:ph type="body" sz="quarter" idx="28" hasCustomPrompt="1"/>
          </p:nvPr>
        </p:nvSpPr>
        <p:spPr>
          <a:xfrm>
            <a:off x="28915900" y="15473460"/>
            <a:ext cx="9076350" cy="505262"/>
          </a:xfrm>
          <a:prstGeom prst="rect">
            <a:avLst/>
          </a:prstGeom>
        </p:spPr>
        <p:txBody>
          <a:bodyPr wrap="square" lIns="97788" tIns="97788" rIns="97788" bIns="97788">
            <a:spAutoFit/>
          </a:bodyPr>
          <a:lstStyle>
            <a:lvl1pPr marL="0" indent="0">
              <a:buNone/>
              <a:defRPr sz="2000">
                <a:solidFill>
                  <a:schemeClr val="tx1"/>
                </a:solidFill>
                <a:latin typeface="Times New Roman" panose="02020603050405020304" pitchFamily="18" charset="0"/>
                <a:cs typeface="Times New Roman" panose="02020603050405020304" pitchFamily="18" charset="0"/>
              </a:defRPr>
            </a:lvl1pPr>
            <a:lvl2pPr marL="1361983" indent="-523840">
              <a:defRPr sz="2300">
                <a:latin typeface="Trebuchet MS" pitchFamily="34" charset="0"/>
              </a:defRPr>
            </a:lvl2pPr>
            <a:lvl3pPr marL="1885821" indent="-523840">
              <a:defRPr sz="2300">
                <a:latin typeface="Trebuchet MS" pitchFamily="34" charset="0"/>
              </a:defRPr>
            </a:lvl3pPr>
            <a:lvl4pPr marL="2462046" indent="-576225">
              <a:defRPr sz="2300">
                <a:latin typeface="Trebuchet MS" pitchFamily="34" charset="0"/>
              </a:defRPr>
            </a:lvl4pPr>
            <a:lvl5pPr marL="2881117" indent="-419072">
              <a:defRPr sz="2300">
                <a:latin typeface="Trebuchet MS" pitchFamily="34" charset="0"/>
              </a:defRPr>
            </a:lvl5pPr>
          </a:lstStyle>
          <a:p>
            <a:pPr lvl="0"/>
            <a:r>
              <a:rPr lang="en-US" dirty="0" smtClean="0"/>
              <a:t>Type in or paste your text here</a:t>
            </a:r>
            <a:endParaRPr lang="en-US" dirty="0"/>
          </a:p>
        </p:txBody>
      </p:sp>
      <p:sp>
        <p:nvSpPr>
          <p:cNvPr id="29" name="Text Placeholder 5"/>
          <p:cNvSpPr>
            <a:spLocks noGrp="1"/>
          </p:cNvSpPr>
          <p:nvPr>
            <p:ph type="body" sz="quarter" idx="29" hasCustomPrompt="1"/>
          </p:nvPr>
        </p:nvSpPr>
        <p:spPr>
          <a:xfrm>
            <a:off x="28915898" y="25365437"/>
            <a:ext cx="9076352" cy="615545"/>
          </a:xfrm>
          <a:prstGeom prst="rect">
            <a:avLst/>
          </a:prstGeom>
          <a:noFill/>
        </p:spPr>
        <p:txBody>
          <a:bodyPr wrap="square" lIns="83816" tIns="83816" rIns="83816" bIns="83816" anchor="ctr" anchorCtr="0">
            <a:spAutoFit/>
          </a:bodyPr>
          <a:lstStyle>
            <a:lvl1pPr marL="0" indent="0" algn="ctr">
              <a:buNone/>
              <a:defRPr sz="2900" b="1" u="sng" baseline="0">
                <a:solidFill>
                  <a:schemeClr val="tx1"/>
                </a:solidFill>
              </a:defRPr>
            </a:lvl1pPr>
          </a:lstStyle>
          <a:p>
            <a:pPr lvl="0"/>
            <a:r>
              <a:rPr lang="en-US" dirty="0" smtClean="0"/>
              <a:t>(click to edit)  ACKNOWLEDGEMENTS  or  CONTACT</a:t>
            </a:r>
            <a:endParaRPr lang="en-US" dirty="0"/>
          </a:p>
        </p:txBody>
      </p:sp>
      <p:sp>
        <p:nvSpPr>
          <p:cNvPr id="30" name="Text Placeholder 3"/>
          <p:cNvSpPr>
            <a:spLocks noGrp="1"/>
          </p:cNvSpPr>
          <p:nvPr>
            <p:ph type="body" sz="quarter" idx="30" hasCustomPrompt="1"/>
          </p:nvPr>
        </p:nvSpPr>
        <p:spPr>
          <a:xfrm>
            <a:off x="28915898" y="26115085"/>
            <a:ext cx="9076352" cy="505262"/>
          </a:xfrm>
          <a:prstGeom prst="rect">
            <a:avLst/>
          </a:prstGeom>
        </p:spPr>
        <p:txBody>
          <a:bodyPr wrap="square" lIns="97788" tIns="97788" rIns="97788" bIns="97788">
            <a:spAutoFit/>
          </a:bodyPr>
          <a:lstStyle>
            <a:lvl1pPr marL="0" indent="0">
              <a:buNone/>
              <a:defRPr sz="2000">
                <a:solidFill>
                  <a:schemeClr val="tx1"/>
                </a:solidFill>
                <a:latin typeface="Times New Roman" panose="02020603050405020304" pitchFamily="18" charset="0"/>
                <a:cs typeface="Times New Roman" panose="02020603050405020304" pitchFamily="18" charset="0"/>
              </a:defRPr>
            </a:lvl1pPr>
            <a:lvl2pPr marL="1361983" indent="-523840">
              <a:defRPr sz="2300">
                <a:latin typeface="Trebuchet MS" pitchFamily="34" charset="0"/>
              </a:defRPr>
            </a:lvl2pPr>
            <a:lvl3pPr marL="1885821" indent="-523840">
              <a:defRPr sz="2300">
                <a:latin typeface="Trebuchet MS" pitchFamily="34" charset="0"/>
              </a:defRPr>
            </a:lvl3pPr>
            <a:lvl4pPr marL="2462046" indent="-576225">
              <a:defRPr sz="2300">
                <a:latin typeface="Trebuchet MS" pitchFamily="34" charset="0"/>
              </a:defRPr>
            </a:lvl4pPr>
            <a:lvl5pPr marL="2881117" indent="-419072">
              <a:defRPr sz="2300">
                <a:latin typeface="Trebuchet MS" pitchFamily="34" charset="0"/>
              </a:defRPr>
            </a:lvl5pPr>
          </a:lstStyle>
          <a:p>
            <a:pPr lvl="0"/>
            <a:r>
              <a:rPr lang="en-US" dirty="0" smtClean="0"/>
              <a:t>Type in or paste your text here</a:t>
            </a:r>
            <a:endParaRPr lang="en-US" dirty="0"/>
          </a:p>
        </p:txBody>
      </p:sp>
      <p:sp>
        <p:nvSpPr>
          <p:cNvPr id="60" name="Text Placeholder 3"/>
          <p:cNvSpPr>
            <a:spLocks noGrp="1"/>
          </p:cNvSpPr>
          <p:nvPr>
            <p:ph type="body" sz="quarter" idx="96" hasCustomPrompt="1"/>
          </p:nvPr>
        </p:nvSpPr>
        <p:spPr>
          <a:xfrm>
            <a:off x="9868196" y="6466461"/>
            <a:ext cx="9109615" cy="505262"/>
          </a:xfrm>
          <a:prstGeom prst="rect">
            <a:avLst/>
          </a:prstGeom>
        </p:spPr>
        <p:txBody>
          <a:bodyPr wrap="square" lIns="97788" tIns="97788" rIns="97788" bIns="97788">
            <a:spAutoFit/>
          </a:bodyPr>
          <a:lstStyle>
            <a:lvl1pPr marL="0" indent="0">
              <a:buNone/>
              <a:defRPr sz="2000">
                <a:solidFill>
                  <a:schemeClr val="tx1"/>
                </a:solidFill>
                <a:latin typeface="Times New Roman" panose="02020603050405020304" pitchFamily="18" charset="0"/>
                <a:cs typeface="Times New Roman" panose="02020603050405020304" pitchFamily="18" charset="0"/>
              </a:defRPr>
            </a:lvl1pPr>
            <a:lvl2pPr marL="1361983" indent="-523840">
              <a:defRPr sz="2300">
                <a:latin typeface="Trebuchet MS" pitchFamily="34" charset="0"/>
              </a:defRPr>
            </a:lvl2pPr>
            <a:lvl3pPr marL="1885821" indent="-523840">
              <a:defRPr sz="2300">
                <a:latin typeface="Trebuchet MS" pitchFamily="34" charset="0"/>
              </a:defRPr>
            </a:lvl3pPr>
            <a:lvl4pPr marL="2462046" indent="-576225">
              <a:defRPr sz="2300">
                <a:latin typeface="Trebuchet MS" pitchFamily="34" charset="0"/>
              </a:defRPr>
            </a:lvl4pPr>
            <a:lvl5pPr marL="2881117" indent="-419072">
              <a:defRPr sz="2300">
                <a:latin typeface="Trebuchet MS" pitchFamily="34" charset="0"/>
              </a:defRPr>
            </a:lvl5pPr>
          </a:lstStyle>
          <a:p>
            <a:pPr lvl="0"/>
            <a:r>
              <a:rPr lang="en-US" dirty="0" smtClean="0"/>
              <a:t>Type in or paste your text here</a:t>
            </a:r>
            <a:endParaRPr lang="en-US" dirty="0"/>
          </a:p>
        </p:txBody>
      </p:sp>
      <p:sp>
        <p:nvSpPr>
          <p:cNvPr id="76" name="Text Placeholder 3"/>
          <p:cNvSpPr>
            <a:spLocks noGrp="1"/>
          </p:cNvSpPr>
          <p:nvPr>
            <p:ph type="body" sz="quarter" idx="136" hasCustomPrompt="1"/>
          </p:nvPr>
        </p:nvSpPr>
        <p:spPr>
          <a:xfrm>
            <a:off x="19359037" y="6466461"/>
            <a:ext cx="9117547" cy="505262"/>
          </a:xfrm>
          <a:prstGeom prst="rect">
            <a:avLst/>
          </a:prstGeom>
        </p:spPr>
        <p:txBody>
          <a:bodyPr wrap="square" lIns="97788" tIns="97788" rIns="97788" bIns="97788">
            <a:spAutoFit/>
          </a:bodyPr>
          <a:lstStyle>
            <a:lvl1pPr marL="0" indent="0">
              <a:buNone/>
              <a:defRPr sz="2000">
                <a:solidFill>
                  <a:schemeClr val="tx1"/>
                </a:solidFill>
                <a:latin typeface="Times New Roman" panose="02020603050405020304" pitchFamily="18" charset="0"/>
                <a:cs typeface="Times New Roman" panose="02020603050405020304" pitchFamily="18" charset="0"/>
              </a:defRPr>
            </a:lvl1pPr>
            <a:lvl2pPr marL="1361983" indent="-523840">
              <a:defRPr sz="2300">
                <a:latin typeface="Trebuchet MS" pitchFamily="34" charset="0"/>
              </a:defRPr>
            </a:lvl2pPr>
            <a:lvl3pPr marL="1885821" indent="-523840">
              <a:defRPr sz="2300">
                <a:latin typeface="Trebuchet MS" pitchFamily="34" charset="0"/>
              </a:defRPr>
            </a:lvl3pPr>
            <a:lvl4pPr marL="2462046" indent="-576225">
              <a:defRPr sz="2300">
                <a:latin typeface="Trebuchet MS" pitchFamily="34" charset="0"/>
              </a:defRPr>
            </a:lvl4pPr>
            <a:lvl5pPr marL="2881117" indent="-419072">
              <a:defRPr sz="2300">
                <a:latin typeface="Trebuchet MS" pitchFamily="34" charset="0"/>
              </a:defRPr>
            </a:lvl5pPr>
          </a:lstStyle>
          <a:p>
            <a:pPr lvl="0"/>
            <a:r>
              <a:rPr lang="en-US" dirty="0" smtClean="0"/>
              <a:t>Type in or paste your text here</a:t>
            </a:r>
            <a:endParaRPr lang="en-US" dirty="0"/>
          </a:p>
        </p:txBody>
      </p:sp>
      <p:sp>
        <p:nvSpPr>
          <p:cNvPr id="77" name="Text Placeholder 5"/>
          <p:cNvSpPr>
            <a:spLocks noGrp="1"/>
          </p:cNvSpPr>
          <p:nvPr>
            <p:ph type="body" sz="quarter" idx="137" hasCustomPrompt="1"/>
          </p:nvPr>
        </p:nvSpPr>
        <p:spPr>
          <a:xfrm>
            <a:off x="19397129" y="5689217"/>
            <a:ext cx="9117547" cy="615545"/>
          </a:xfrm>
          <a:prstGeom prst="rect">
            <a:avLst/>
          </a:prstGeom>
          <a:noFill/>
        </p:spPr>
        <p:txBody>
          <a:bodyPr wrap="square" lIns="83816" tIns="83816" rIns="83816" bIns="83816" anchor="ctr" anchorCtr="0">
            <a:spAutoFit/>
          </a:bodyPr>
          <a:lstStyle>
            <a:lvl1pPr marL="0" indent="0" algn="ctr">
              <a:buNone/>
              <a:defRPr sz="2900" b="1" u="sng" baseline="0">
                <a:solidFill>
                  <a:schemeClr val="tx1"/>
                </a:solidFill>
              </a:defRPr>
            </a:lvl1pPr>
          </a:lstStyle>
          <a:p>
            <a:pPr lvl="0"/>
            <a:r>
              <a:rPr lang="en-US" dirty="0" smtClean="0"/>
              <a:t>(click to edit)  RESULTS</a:t>
            </a:r>
            <a:endParaRPr lang="en-US" dirty="0"/>
          </a:p>
        </p:txBody>
      </p:sp>
      <p:sp>
        <p:nvSpPr>
          <p:cNvPr id="19" name="Text Placeholder 76"/>
          <p:cNvSpPr>
            <a:spLocks noGrp="1"/>
          </p:cNvSpPr>
          <p:nvPr>
            <p:ph type="body" sz="quarter" idx="150" hasCustomPrompt="1"/>
          </p:nvPr>
        </p:nvSpPr>
        <p:spPr>
          <a:xfrm>
            <a:off x="4754880" y="2994614"/>
            <a:ext cx="28895040" cy="1196460"/>
          </a:xfrm>
          <a:prstGeom prst="rect">
            <a:avLst/>
          </a:prstGeom>
        </p:spPr>
        <p:txBody>
          <a:bodyPr lIns="130384" tIns="65192" rIns="130384" bIns="65192">
            <a:noAutofit/>
          </a:bodyPr>
          <a:lstStyle>
            <a:lvl1pPr marL="0" indent="0" algn="ctr">
              <a:buFontTx/>
              <a:buNone/>
              <a:defRPr sz="5100" b="1">
                <a:solidFill>
                  <a:schemeClr val="tx1"/>
                </a:solidFill>
              </a:defRPr>
            </a:lvl1pPr>
            <a:lvl2pPr>
              <a:buFontTx/>
              <a:buNone/>
              <a:defRPr sz="10300"/>
            </a:lvl2pPr>
            <a:lvl3pPr>
              <a:buFontTx/>
              <a:buNone/>
              <a:defRPr sz="10300"/>
            </a:lvl3pPr>
            <a:lvl4pPr>
              <a:buFontTx/>
              <a:buNone/>
              <a:defRPr sz="10300"/>
            </a:lvl4pPr>
            <a:lvl5pPr>
              <a:buFontTx/>
              <a:buNone/>
              <a:defRPr sz="10300"/>
            </a:lvl5pPr>
          </a:lstStyle>
          <a:p>
            <a:pPr lvl="0"/>
            <a:r>
              <a:rPr lang="en-US" dirty="0" smtClean="0"/>
              <a:t>Click here to add authors</a:t>
            </a:r>
            <a:endParaRPr lang="en-US" dirty="0"/>
          </a:p>
        </p:txBody>
      </p:sp>
      <p:sp>
        <p:nvSpPr>
          <p:cNvPr id="23" name="Text Placeholder 76"/>
          <p:cNvSpPr>
            <a:spLocks noGrp="1"/>
          </p:cNvSpPr>
          <p:nvPr>
            <p:ph type="body" sz="quarter" idx="195" hasCustomPrompt="1"/>
          </p:nvPr>
        </p:nvSpPr>
        <p:spPr>
          <a:xfrm>
            <a:off x="4754880" y="4033123"/>
            <a:ext cx="28895040" cy="1269109"/>
          </a:xfrm>
          <a:prstGeom prst="rect">
            <a:avLst/>
          </a:prstGeom>
        </p:spPr>
        <p:txBody>
          <a:bodyPr lIns="130384" tIns="65192" rIns="130384" bIns="65192">
            <a:normAutofit/>
          </a:bodyPr>
          <a:lstStyle>
            <a:lvl1pPr marL="0" indent="0" algn="ctr">
              <a:buFontTx/>
              <a:buNone/>
              <a:defRPr sz="4000">
                <a:solidFill>
                  <a:schemeClr val="tx1"/>
                </a:solidFill>
              </a:defRPr>
            </a:lvl1pPr>
            <a:lvl2pPr>
              <a:buFontTx/>
              <a:buNone/>
              <a:defRPr sz="10300"/>
            </a:lvl2pPr>
            <a:lvl3pPr>
              <a:buFontTx/>
              <a:buNone/>
              <a:defRPr sz="10300"/>
            </a:lvl3pPr>
            <a:lvl4pPr>
              <a:buFontTx/>
              <a:buNone/>
              <a:defRPr sz="10300"/>
            </a:lvl4pPr>
            <a:lvl5pPr>
              <a:buFontTx/>
              <a:buNone/>
              <a:defRPr sz="10300"/>
            </a:lvl5pPr>
          </a:lstStyle>
          <a:p>
            <a:pPr lvl="0"/>
            <a:r>
              <a:rPr lang="en-US" dirty="0" smtClean="0"/>
              <a:t>Click here to add affiliations</a:t>
            </a:r>
            <a:endParaRPr lang="en-US" dirty="0"/>
          </a:p>
        </p:txBody>
      </p:sp>
      <p:sp>
        <p:nvSpPr>
          <p:cNvPr id="24" name="Text Placeholder 76"/>
          <p:cNvSpPr>
            <a:spLocks noGrp="1"/>
          </p:cNvSpPr>
          <p:nvPr>
            <p:ph type="body" sz="quarter" idx="196" hasCustomPrompt="1"/>
          </p:nvPr>
        </p:nvSpPr>
        <p:spPr>
          <a:xfrm>
            <a:off x="4754880" y="645468"/>
            <a:ext cx="28895040" cy="1668828"/>
          </a:xfrm>
          <a:prstGeom prst="rect">
            <a:avLst/>
          </a:prstGeom>
        </p:spPr>
        <p:txBody>
          <a:bodyPr lIns="130384" tIns="65192" rIns="130384" bIns="65192">
            <a:normAutofit/>
          </a:bodyPr>
          <a:lstStyle>
            <a:lvl1pPr marL="0" indent="0" algn="ctr">
              <a:buFontTx/>
              <a:buNone/>
              <a:defRPr sz="7700" b="1">
                <a:solidFill>
                  <a:schemeClr val="bg1"/>
                </a:solidFill>
              </a:defRPr>
            </a:lvl1pPr>
            <a:lvl2pPr>
              <a:buFontTx/>
              <a:buNone/>
              <a:defRPr sz="10300"/>
            </a:lvl2pPr>
            <a:lvl3pPr>
              <a:buFontTx/>
              <a:buNone/>
              <a:defRPr sz="10300"/>
            </a:lvl3pPr>
            <a:lvl4pPr>
              <a:buFontTx/>
              <a:buNone/>
              <a:defRPr sz="10300"/>
            </a:lvl4pPr>
            <a:lvl5pPr>
              <a:buFontTx/>
              <a:buNone/>
              <a:defRPr sz="10300"/>
            </a:lvl5pPr>
          </a:lstStyle>
          <a:p>
            <a:pPr lvl="0"/>
            <a:r>
              <a:rPr lang="en-US" dirty="0" smtClean="0"/>
              <a:t>Click here to add title</a:t>
            </a:r>
            <a:endParaRPr lang="en-US"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tandard 5 columns">
    <p:spTree>
      <p:nvGrpSpPr>
        <p:cNvPr id="1" name=""/>
        <p:cNvGrpSpPr/>
        <p:nvPr/>
      </p:nvGrpSpPr>
      <p:grpSpPr>
        <a:xfrm>
          <a:off x="0" y="0"/>
          <a:ext cx="0" cy="0"/>
          <a:chOff x="0" y="0"/>
          <a:chExt cx="0" cy="0"/>
        </a:xfrm>
      </p:grpSpPr>
      <p:sp>
        <p:nvSpPr>
          <p:cNvPr id="4" name="Text Placeholder 3"/>
          <p:cNvSpPr>
            <a:spLocks noGrp="1"/>
          </p:cNvSpPr>
          <p:nvPr>
            <p:ph type="body" sz="quarter" idx="10" hasCustomPrompt="1"/>
          </p:nvPr>
        </p:nvSpPr>
        <p:spPr>
          <a:xfrm>
            <a:off x="415331" y="16961490"/>
            <a:ext cx="7254595" cy="505262"/>
          </a:xfrm>
          <a:prstGeom prst="rect">
            <a:avLst/>
          </a:prstGeom>
        </p:spPr>
        <p:txBody>
          <a:bodyPr wrap="square" lIns="97788" tIns="97788" rIns="97788" bIns="97788">
            <a:spAutoFit/>
          </a:bodyPr>
          <a:lstStyle>
            <a:lvl1pPr marL="0" indent="0">
              <a:buNone/>
              <a:defRPr sz="2000">
                <a:solidFill>
                  <a:schemeClr val="tx1"/>
                </a:solidFill>
                <a:latin typeface="Times New Roman" panose="02020603050405020304" pitchFamily="18" charset="0"/>
                <a:cs typeface="Times New Roman" panose="02020603050405020304" pitchFamily="18" charset="0"/>
              </a:defRPr>
            </a:lvl1pPr>
            <a:lvl2pPr marL="1361983" indent="-523840">
              <a:defRPr sz="2300">
                <a:latin typeface="Trebuchet MS" pitchFamily="34" charset="0"/>
              </a:defRPr>
            </a:lvl2pPr>
            <a:lvl3pPr marL="1885821" indent="-523840">
              <a:defRPr sz="2300">
                <a:latin typeface="Trebuchet MS" pitchFamily="34" charset="0"/>
              </a:defRPr>
            </a:lvl3pPr>
            <a:lvl4pPr marL="2462046" indent="-576225">
              <a:defRPr sz="2300">
                <a:latin typeface="Trebuchet MS" pitchFamily="34" charset="0"/>
              </a:defRPr>
            </a:lvl4pPr>
            <a:lvl5pPr marL="2881117" indent="-419072">
              <a:defRPr sz="2300">
                <a:latin typeface="Trebuchet MS" pitchFamily="34" charset="0"/>
              </a:defRPr>
            </a:lvl5pPr>
          </a:lstStyle>
          <a:p>
            <a:pPr lvl="0"/>
            <a:r>
              <a:rPr lang="en-US" dirty="0" smtClean="0"/>
              <a:t>Type in or paste your text here</a:t>
            </a:r>
            <a:endParaRPr lang="en-US" dirty="0"/>
          </a:p>
        </p:txBody>
      </p:sp>
      <p:sp>
        <p:nvSpPr>
          <p:cNvPr id="6" name="Text Placeholder 5"/>
          <p:cNvSpPr>
            <a:spLocks noGrp="1"/>
          </p:cNvSpPr>
          <p:nvPr>
            <p:ph type="body" sz="quarter" idx="11" hasCustomPrompt="1"/>
          </p:nvPr>
        </p:nvSpPr>
        <p:spPr>
          <a:xfrm>
            <a:off x="415331" y="5947167"/>
            <a:ext cx="7254595" cy="615545"/>
          </a:xfrm>
          <a:prstGeom prst="rect">
            <a:avLst/>
          </a:prstGeom>
          <a:noFill/>
        </p:spPr>
        <p:txBody>
          <a:bodyPr wrap="square" lIns="83816" tIns="83816" rIns="83816" bIns="83816" anchor="ctr" anchorCtr="0">
            <a:spAutoFit/>
          </a:bodyPr>
          <a:lstStyle>
            <a:lvl1pPr marL="0" indent="0" algn="ctr">
              <a:buNone/>
              <a:defRPr sz="2900" b="1" u="sng" baseline="0">
                <a:solidFill>
                  <a:schemeClr val="tx1"/>
                </a:solidFill>
              </a:defRPr>
            </a:lvl1pPr>
          </a:lstStyle>
          <a:p>
            <a:pPr lvl="0"/>
            <a:r>
              <a:rPr lang="en-US" dirty="0" smtClean="0"/>
              <a:t>(click to edit) INTRODUCTION/ABSTRACT</a:t>
            </a:r>
            <a:endParaRPr lang="en-US" dirty="0"/>
          </a:p>
        </p:txBody>
      </p:sp>
      <p:sp>
        <p:nvSpPr>
          <p:cNvPr id="20" name="Text Placeholder 5"/>
          <p:cNvSpPr>
            <a:spLocks noGrp="1"/>
          </p:cNvSpPr>
          <p:nvPr>
            <p:ph type="body" sz="quarter" idx="20" hasCustomPrompt="1"/>
          </p:nvPr>
        </p:nvSpPr>
        <p:spPr>
          <a:xfrm>
            <a:off x="8007948" y="5947167"/>
            <a:ext cx="7235627" cy="615545"/>
          </a:xfrm>
          <a:prstGeom prst="rect">
            <a:avLst/>
          </a:prstGeom>
          <a:noFill/>
        </p:spPr>
        <p:txBody>
          <a:bodyPr wrap="square" lIns="83816" tIns="83816" rIns="83816" bIns="83816" anchor="ctr" anchorCtr="0">
            <a:spAutoFit/>
          </a:bodyPr>
          <a:lstStyle>
            <a:lvl1pPr marL="0" indent="0" algn="ctr">
              <a:buNone/>
              <a:defRPr sz="2900" b="1" u="sng" baseline="0">
                <a:solidFill>
                  <a:schemeClr val="tx1"/>
                </a:solidFill>
              </a:defRPr>
            </a:lvl1pPr>
          </a:lstStyle>
          <a:p>
            <a:pPr lvl="0"/>
            <a:r>
              <a:rPr lang="en-US" dirty="0" smtClean="0"/>
              <a:t>(click to edit)  OBJECTIVES</a:t>
            </a:r>
            <a:endParaRPr lang="en-US" dirty="0"/>
          </a:p>
        </p:txBody>
      </p:sp>
      <p:sp>
        <p:nvSpPr>
          <p:cNvPr id="21" name="Text Placeholder 3"/>
          <p:cNvSpPr>
            <a:spLocks noGrp="1"/>
          </p:cNvSpPr>
          <p:nvPr>
            <p:ph type="body" sz="quarter" idx="21" hasCustomPrompt="1"/>
          </p:nvPr>
        </p:nvSpPr>
        <p:spPr>
          <a:xfrm>
            <a:off x="415331" y="6714864"/>
            <a:ext cx="7254595" cy="505262"/>
          </a:xfrm>
          <a:prstGeom prst="rect">
            <a:avLst/>
          </a:prstGeom>
        </p:spPr>
        <p:txBody>
          <a:bodyPr wrap="square" lIns="97788" tIns="97788" rIns="97788" bIns="97788">
            <a:spAutoFit/>
          </a:bodyPr>
          <a:lstStyle>
            <a:lvl1pPr marL="0" indent="0">
              <a:buNone/>
              <a:defRPr sz="2000">
                <a:solidFill>
                  <a:schemeClr val="tx1"/>
                </a:solidFill>
                <a:latin typeface="Times New Roman" panose="02020603050405020304" pitchFamily="18" charset="0"/>
                <a:cs typeface="Times New Roman" panose="02020603050405020304" pitchFamily="18" charset="0"/>
              </a:defRPr>
            </a:lvl1pPr>
            <a:lvl2pPr marL="1361983" indent="-523840">
              <a:defRPr sz="2300">
                <a:latin typeface="Trebuchet MS" pitchFamily="34" charset="0"/>
              </a:defRPr>
            </a:lvl2pPr>
            <a:lvl3pPr marL="1885821" indent="-523840">
              <a:defRPr sz="2300">
                <a:latin typeface="Trebuchet MS" pitchFamily="34" charset="0"/>
              </a:defRPr>
            </a:lvl3pPr>
            <a:lvl4pPr marL="2462046" indent="-576225">
              <a:defRPr sz="2300">
                <a:latin typeface="Trebuchet MS" pitchFamily="34" charset="0"/>
              </a:defRPr>
            </a:lvl4pPr>
            <a:lvl5pPr marL="2881117" indent="-419072">
              <a:defRPr sz="2300">
                <a:latin typeface="Trebuchet MS" pitchFamily="34" charset="0"/>
              </a:defRPr>
            </a:lvl5pPr>
          </a:lstStyle>
          <a:p>
            <a:pPr lvl="0"/>
            <a:r>
              <a:rPr lang="en-US" dirty="0" smtClean="0"/>
              <a:t>Type in or paste your text here</a:t>
            </a:r>
            <a:endParaRPr lang="en-US" dirty="0"/>
          </a:p>
        </p:txBody>
      </p:sp>
      <p:sp>
        <p:nvSpPr>
          <p:cNvPr id="22" name="Text Placeholder 5"/>
          <p:cNvSpPr>
            <a:spLocks noGrp="1"/>
          </p:cNvSpPr>
          <p:nvPr>
            <p:ph type="body" sz="quarter" idx="22" hasCustomPrompt="1"/>
          </p:nvPr>
        </p:nvSpPr>
        <p:spPr>
          <a:xfrm>
            <a:off x="415331" y="16193794"/>
            <a:ext cx="7254595" cy="615545"/>
          </a:xfrm>
          <a:prstGeom prst="rect">
            <a:avLst/>
          </a:prstGeom>
          <a:noFill/>
        </p:spPr>
        <p:txBody>
          <a:bodyPr wrap="square" lIns="83816" tIns="83816" rIns="83816" bIns="83816" anchor="ctr" anchorCtr="0">
            <a:spAutoFit/>
          </a:bodyPr>
          <a:lstStyle>
            <a:lvl1pPr marL="0" indent="0" algn="ctr">
              <a:buNone/>
              <a:defRPr sz="2900" b="1" u="sng" baseline="0">
                <a:solidFill>
                  <a:schemeClr val="tx1"/>
                </a:solidFill>
              </a:defRPr>
            </a:lvl1pPr>
          </a:lstStyle>
          <a:p>
            <a:pPr lvl="0"/>
            <a:r>
              <a:rPr lang="en-US" dirty="0" smtClean="0"/>
              <a:t>(click to edit)  MATERIALS &amp; METHODS</a:t>
            </a:r>
            <a:endParaRPr lang="en-US" dirty="0"/>
          </a:p>
        </p:txBody>
      </p:sp>
      <p:sp>
        <p:nvSpPr>
          <p:cNvPr id="23" name="Text Placeholder 3"/>
          <p:cNvSpPr>
            <a:spLocks noGrp="1"/>
          </p:cNvSpPr>
          <p:nvPr>
            <p:ph type="body" sz="quarter" idx="23" hasCustomPrompt="1"/>
          </p:nvPr>
        </p:nvSpPr>
        <p:spPr>
          <a:xfrm>
            <a:off x="15578961" y="6714864"/>
            <a:ext cx="7240562" cy="505262"/>
          </a:xfrm>
          <a:prstGeom prst="rect">
            <a:avLst/>
          </a:prstGeom>
        </p:spPr>
        <p:txBody>
          <a:bodyPr wrap="square" lIns="97788" tIns="97788" rIns="97788" bIns="97788">
            <a:spAutoFit/>
          </a:bodyPr>
          <a:lstStyle>
            <a:lvl1pPr marL="0" indent="0">
              <a:buNone/>
              <a:defRPr sz="2000">
                <a:solidFill>
                  <a:schemeClr val="tx1"/>
                </a:solidFill>
                <a:latin typeface="Times New Roman" panose="02020603050405020304" pitchFamily="18" charset="0"/>
                <a:cs typeface="Times New Roman" panose="02020603050405020304" pitchFamily="18" charset="0"/>
              </a:defRPr>
            </a:lvl1pPr>
            <a:lvl2pPr marL="1361983" indent="-523840">
              <a:defRPr sz="2300">
                <a:latin typeface="Trebuchet MS" pitchFamily="34" charset="0"/>
              </a:defRPr>
            </a:lvl2pPr>
            <a:lvl3pPr marL="1885821" indent="-523840">
              <a:defRPr sz="2300">
                <a:latin typeface="Trebuchet MS" pitchFamily="34" charset="0"/>
              </a:defRPr>
            </a:lvl3pPr>
            <a:lvl4pPr marL="2462046" indent="-576225">
              <a:defRPr sz="2300">
                <a:latin typeface="Trebuchet MS" pitchFamily="34" charset="0"/>
              </a:defRPr>
            </a:lvl4pPr>
            <a:lvl5pPr marL="2881117" indent="-419072">
              <a:defRPr sz="2300">
                <a:latin typeface="Trebuchet MS" pitchFamily="34" charset="0"/>
              </a:defRPr>
            </a:lvl5pPr>
          </a:lstStyle>
          <a:p>
            <a:pPr lvl="0"/>
            <a:r>
              <a:rPr lang="en-US" dirty="0" smtClean="0"/>
              <a:t>Type in or paste your text here</a:t>
            </a:r>
            <a:endParaRPr lang="en-US" dirty="0"/>
          </a:p>
        </p:txBody>
      </p:sp>
      <p:sp>
        <p:nvSpPr>
          <p:cNvPr id="24" name="Text Placeholder 5"/>
          <p:cNvSpPr>
            <a:spLocks noGrp="1"/>
          </p:cNvSpPr>
          <p:nvPr>
            <p:ph type="body" sz="quarter" idx="24" hasCustomPrompt="1"/>
          </p:nvPr>
        </p:nvSpPr>
        <p:spPr>
          <a:xfrm>
            <a:off x="15578961" y="5947167"/>
            <a:ext cx="7240562" cy="615545"/>
          </a:xfrm>
          <a:prstGeom prst="rect">
            <a:avLst/>
          </a:prstGeom>
          <a:noFill/>
        </p:spPr>
        <p:txBody>
          <a:bodyPr wrap="square" lIns="83816" tIns="83816" rIns="83816" bIns="83816" anchor="ctr" anchorCtr="0">
            <a:spAutoFit/>
          </a:bodyPr>
          <a:lstStyle>
            <a:lvl1pPr marL="0" indent="0" algn="ctr">
              <a:buNone/>
              <a:defRPr sz="2900" b="1" u="sng" baseline="0">
                <a:solidFill>
                  <a:schemeClr val="tx1"/>
                </a:solidFill>
              </a:defRPr>
            </a:lvl1pPr>
          </a:lstStyle>
          <a:p>
            <a:pPr lvl="0"/>
            <a:r>
              <a:rPr lang="en-US" dirty="0" smtClean="0"/>
              <a:t>(click to edit)  RESULTS</a:t>
            </a:r>
            <a:endParaRPr lang="en-US" dirty="0"/>
          </a:p>
        </p:txBody>
      </p:sp>
      <p:sp>
        <p:nvSpPr>
          <p:cNvPr id="25" name="Text Placeholder 5"/>
          <p:cNvSpPr>
            <a:spLocks noGrp="1"/>
          </p:cNvSpPr>
          <p:nvPr>
            <p:ph type="body" sz="quarter" idx="25" hasCustomPrompt="1"/>
          </p:nvPr>
        </p:nvSpPr>
        <p:spPr>
          <a:xfrm>
            <a:off x="30753846" y="5947167"/>
            <a:ext cx="7238405" cy="615545"/>
          </a:xfrm>
          <a:prstGeom prst="rect">
            <a:avLst/>
          </a:prstGeom>
          <a:noFill/>
        </p:spPr>
        <p:txBody>
          <a:bodyPr wrap="square" lIns="83816" tIns="83816" rIns="83816" bIns="83816" anchor="ctr" anchorCtr="0">
            <a:spAutoFit/>
          </a:bodyPr>
          <a:lstStyle>
            <a:lvl1pPr marL="0" indent="0" algn="ctr">
              <a:buNone/>
              <a:defRPr sz="2900" b="1" u="sng" baseline="0">
                <a:solidFill>
                  <a:schemeClr val="tx1"/>
                </a:solidFill>
              </a:defRPr>
            </a:lvl1pPr>
          </a:lstStyle>
          <a:p>
            <a:pPr lvl="0"/>
            <a:r>
              <a:rPr lang="en-US" dirty="0" smtClean="0"/>
              <a:t>(click to edit)  CONCLUSIONS</a:t>
            </a:r>
            <a:endParaRPr lang="en-US" dirty="0"/>
          </a:p>
        </p:txBody>
      </p:sp>
      <p:sp>
        <p:nvSpPr>
          <p:cNvPr id="26" name="Text Placeholder 3"/>
          <p:cNvSpPr>
            <a:spLocks noGrp="1"/>
          </p:cNvSpPr>
          <p:nvPr>
            <p:ph type="body" sz="quarter" idx="26" hasCustomPrompt="1"/>
          </p:nvPr>
        </p:nvSpPr>
        <p:spPr>
          <a:xfrm>
            <a:off x="30753846" y="6714864"/>
            <a:ext cx="7238405" cy="505262"/>
          </a:xfrm>
          <a:prstGeom prst="rect">
            <a:avLst/>
          </a:prstGeom>
        </p:spPr>
        <p:txBody>
          <a:bodyPr wrap="square" lIns="97788" tIns="97788" rIns="97788" bIns="97788">
            <a:spAutoFit/>
          </a:bodyPr>
          <a:lstStyle>
            <a:lvl1pPr marL="0" indent="0">
              <a:buNone/>
              <a:defRPr sz="2000">
                <a:solidFill>
                  <a:schemeClr val="tx1"/>
                </a:solidFill>
                <a:latin typeface="Times New Roman" panose="02020603050405020304" pitchFamily="18" charset="0"/>
                <a:cs typeface="Times New Roman" panose="02020603050405020304" pitchFamily="18" charset="0"/>
              </a:defRPr>
            </a:lvl1pPr>
            <a:lvl2pPr marL="1361983" indent="-523840">
              <a:defRPr sz="2300">
                <a:latin typeface="Trebuchet MS" pitchFamily="34" charset="0"/>
              </a:defRPr>
            </a:lvl2pPr>
            <a:lvl3pPr marL="1885821" indent="-523840">
              <a:defRPr sz="2300">
                <a:latin typeface="Trebuchet MS" pitchFamily="34" charset="0"/>
              </a:defRPr>
            </a:lvl3pPr>
            <a:lvl4pPr marL="2462046" indent="-576225">
              <a:defRPr sz="2300">
                <a:latin typeface="Trebuchet MS" pitchFamily="34" charset="0"/>
              </a:defRPr>
            </a:lvl4pPr>
            <a:lvl5pPr marL="2881117" indent="-419072">
              <a:defRPr sz="2300">
                <a:latin typeface="Trebuchet MS" pitchFamily="34" charset="0"/>
              </a:defRPr>
            </a:lvl5pPr>
          </a:lstStyle>
          <a:p>
            <a:pPr lvl="0"/>
            <a:r>
              <a:rPr lang="en-US" dirty="0" smtClean="0"/>
              <a:t>Type in or paste your text here</a:t>
            </a:r>
            <a:endParaRPr lang="en-US" dirty="0"/>
          </a:p>
        </p:txBody>
      </p:sp>
      <p:sp>
        <p:nvSpPr>
          <p:cNvPr id="27" name="Text Placeholder 5"/>
          <p:cNvSpPr>
            <a:spLocks noGrp="1"/>
          </p:cNvSpPr>
          <p:nvPr>
            <p:ph type="body" sz="quarter" idx="27" hasCustomPrompt="1"/>
          </p:nvPr>
        </p:nvSpPr>
        <p:spPr>
          <a:xfrm>
            <a:off x="30753846" y="14818718"/>
            <a:ext cx="7238405" cy="615545"/>
          </a:xfrm>
          <a:prstGeom prst="rect">
            <a:avLst/>
          </a:prstGeom>
          <a:noFill/>
        </p:spPr>
        <p:txBody>
          <a:bodyPr wrap="square" lIns="83816" tIns="83816" rIns="83816" bIns="83816" anchor="ctr" anchorCtr="0">
            <a:spAutoFit/>
          </a:bodyPr>
          <a:lstStyle>
            <a:lvl1pPr marL="0" indent="0" algn="ctr">
              <a:buNone/>
              <a:defRPr sz="2900" b="1" u="sng" baseline="0">
                <a:solidFill>
                  <a:schemeClr val="tx1"/>
                </a:solidFill>
              </a:defRPr>
            </a:lvl1pPr>
          </a:lstStyle>
          <a:p>
            <a:pPr lvl="0"/>
            <a:r>
              <a:rPr lang="en-US" dirty="0" smtClean="0"/>
              <a:t>(click to edit)  REFERENCES</a:t>
            </a:r>
            <a:endParaRPr lang="en-US" dirty="0"/>
          </a:p>
        </p:txBody>
      </p:sp>
      <p:sp>
        <p:nvSpPr>
          <p:cNvPr id="28" name="Text Placeholder 3"/>
          <p:cNvSpPr>
            <a:spLocks noGrp="1"/>
          </p:cNvSpPr>
          <p:nvPr>
            <p:ph type="body" sz="quarter" idx="28" hasCustomPrompt="1"/>
          </p:nvPr>
        </p:nvSpPr>
        <p:spPr>
          <a:xfrm>
            <a:off x="30753846" y="15586411"/>
            <a:ext cx="7238405" cy="505262"/>
          </a:xfrm>
          <a:prstGeom prst="rect">
            <a:avLst/>
          </a:prstGeom>
        </p:spPr>
        <p:txBody>
          <a:bodyPr wrap="square" lIns="97788" tIns="97788" rIns="97788" bIns="97788">
            <a:spAutoFit/>
          </a:bodyPr>
          <a:lstStyle>
            <a:lvl1pPr marL="0" indent="0">
              <a:buNone/>
              <a:defRPr sz="2000">
                <a:solidFill>
                  <a:schemeClr val="tx1"/>
                </a:solidFill>
                <a:latin typeface="Times New Roman" panose="02020603050405020304" pitchFamily="18" charset="0"/>
                <a:cs typeface="Times New Roman" panose="02020603050405020304" pitchFamily="18" charset="0"/>
              </a:defRPr>
            </a:lvl1pPr>
            <a:lvl2pPr marL="1361983" indent="-523840">
              <a:defRPr sz="2300">
                <a:latin typeface="Trebuchet MS" pitchFamily="34" charset="0"/>
              </a:defRPr>
            </a:lvl2pPr>
            <a:lvl3pPr marL="1885821" indent="-523840">
              <a:defRPr sz="2300">
                <a:latin typeface="Trebuchet MS" pitchFamily="34" charset="0"/>
              </a:defRPr>
            </a:lvl3pPr>
            <a:lvl4pPr marL="2462046" indent="-576225">
              <a:defRPr sz="2300">
                <a:latin typeface="Trebuchet MS" pitchFamily="34" charset="0"/>
              </a:defRPr>
            </a:lvl4pPr>
            <a:lvl5pPr marL="2881117" indent="-419072">
              <a:defRPr sz="2300">
                <a:latin typeface="Trebuchet MS" pitchFamily="34" charset="0"/>
              </a:defRPr>
            </a:lvl5pPr>
          </a:lstStyle>
          <a:p>
            <a:pPr lvl="0"/>
            <a:r>
              <a:rPr lang="en-US" dirty="0" smtClean="0"/>
              <a:t>Type in or paste your text here</a:t>
            </a:r>
            <a:endParaRPr lang="en-US" dirty="0"/>
          </a:p>
        </p:txBody>
      </p:sp>
      <p:sp>
        <p:nvSpPr>
          <p:cNvPr id="29" name="Text Placeholder 5"/>
          <p:cNvSpPr>
            <a:spLocks noGrp="1"/>
          </p:cNvSpPr>
          <p:nvPr>
            <p:ph type="body" sz="quarter" idx="29" hasCustomPrompt="1"/>
          </p:nvPr>
        </p:nvSpPr>
        <p:spPr>
          <a:xfrm>
            <a:off x="30753846" y="25460340"/>
            <a:ext cx="7238405" cy="615545"/>
          </a:xfrm>
          <a:prstGeom prst="rect">
            <a:avLst/>
          </a:prstGeom>
          <a:noFill/>
        </p:spPr>
        <p:txBody>
          <a:bodyPr wrap="square" lIns="83816" tIns="83816" rIns="83816" bIns="83816" anchor="ctr" anchorCtr="0">
            <a:spAutoFit/>
          </a:bodyPr>
          <a:lstStyle>
            <a:lvl1pPr marL="0" indent="0" algn="ctr">
              <a:buNone/>
              <a:defRPr sz="2900" b="1" u="sng" baseline="0">
                <a:solidFill>
                  <a:schemeClr val="tx1"/>
                </a:solidFill>
              </a:defRPr>
            </a:lvl1pPr>
          </a:lstStyle>
          <a:p>
            <a:pPr lvl="0"/>
            <a:r>
              <a:rPr lang="en-US" dirty="0" smtClean="0"/>
              <a:t>(click to edit)  REFERENCES/CONTACT</a:t>
            </a:r>
            <a:endParaRPr lang="en-US" dirty="0"/>
          </a:p>
        </p:txBody>
      </p:sp>
      <p:sp>
        <p:nvSpPr>
          <p:cNvPr id="30" name="Text Placeholder 3"/>
          <p:cNvSpPr>
            <a:spLocks noGrp="1"/>
          </p:cNvSpPr>
          <p:nvPr>
            <p:ph type="body" sz="quarter" idx="30" hasCustomPrompt="1"/>
          </p:nvPr>
        </p:nvSpPr>
        <p:spPr>
          <a:xfrm>
            <a:off x="30753846" y="26228037"/>
            <a:ext cx="7238405" cy="505262"/>
          </a:xfrm>
          <a:prstGeom prst="rect">
            <a:avLst/>
          </a:prstGeom>
        </p:spPr>
        <p:txBody>
          <a:bodyPr wrap="square" lIns="97788" tIns="97788" rIns="97788" bIns="97788">
            <a:spAutoFit/>
          </a:bodyPr>
          <a:lstStyle>
            <a:lvl1pPr marL="0" indent="0">
              <a:buNone/>
              <a:defRPr sz="2000">
                <a:solidFill>
                  <a:schemeClr val="tx1"/>
                </a:solidFill>
                <a:latin typeface="Times New Roman" panose="02020603050405020304" pitchFamily="18" charset="0"/>
                <a:cs typeface="Times New Roman" panose="02020603050405020304" pitchFamily="18" charset="0"/>
              </a:defRPr>
            </a:lvl1pPr>
            <a:lvl2pPr marL="1361983" indent="-523840">
              <a:defRPr sz="2300">
                <a:latin typeface="Trebuchet MS" pitchFamily="34" charset="0"/>
              </a:defRPr>
            </a:lvl2pPr>
            <a:lvl3pPr marL="1885821" indent="-523840">
              <a:defRPr sz="2300">
                <a:latin typeface="Trebuchet MS" pitchFamily="34" charset="0"/>
              </a:defRPr>
            </a:lvl3pPr>
            <a:lvl4pPr marL="2462046" indent="-576225">
              <a:defRPr sz="2300">
                <a:latin typeface="Trebuchet MS" pitchFamily="34" charset="0"/>
              </a:defRPr>
            </a:lvl4pPr>
            <a:lvl5pPr marL="2881117" indent="-419072">
              <a:defRPr sz="2300">
                <a:latin typeface="Trebuchet MS" pitchFamily="34" charset="0"/>
              </a:defRPr>
            </a:lvl5pPr>
          </a:lstStyle>
          <a:p>
            <a:pPr lvl="0"/>
            <a:r>
              <a:rPr lang="en-US" dirty="0" smtClean="0"/>
              <a:t>Type in or paste your text here</a:t>
            </a:r>
            <a:endParaRPr lang="en-US" dirty="0"/>
          </a:p>
        </p:txBody>
      </p:sp>
      <p:sp>
        <p:nvSpPr>
          <p:cNvPr id="60" name="Text Placeholder 3"/>
          <p:cNvSpPr>
            <a:spLocks noGrp="1"/>
          </p:cNvSpPr>
          <p:nvPr>
            <p:ph type="body" sz="quarter" idx="96" hasCustomPrompt="1"/>
          </p:nvPr>
        </p:nvSpPr>
        <p:spPr>
          <a:xfrm>
            <a:off x="7992067" y="6714864"/>
            <a:ext cx="7237426" cy="505262"/>
          </a:xfrm>
          <a:prstGeom prst="rect">
            <a:avLst/>
          </a:prstGeom>
        </p:spPr>
        <p:txBody>
          <a:bodyPr wrap="square" lIns="97788" tIns="97788" rIns="97788" bIns="97788">
            <a:spAutoFit/>
          </a:bodyPr>
          <a:lstStyle>
            <a:lvl1pPr marL="0" indent="0">
              <a:buNone/>
              <a:defRPr sz="2000">
                <a:solidFill>
                  <a:schemeClr val="tx1"/>
                </a:solidFill>
                <a:latin typeface="Times New Roman" panose="02020603050405020304" pitchFamily="18" charset="0"/>
                <a:cs typeface="Times New Roman" panose="02020603050405020304" pitchFamily="18" charset="0"/>
              </a:defRPr>
            </a:lvl1pPr>
            <a:lvl2pPr marL="1361983" indent="-523840">
              <a:defRPr sz="2300">
                <a:latin typeface="Trebuchet MS" pitchFamily="34" charset="0"/>
              </a:defRPr>
            </a:lvl2pPr>
            <a:lvl3pPr marL="1885821" indent="-523840">
              <a:defRPr sz="2300">
                <a:latin typeface="Trebuchet MS" pitchFamily="34" charset="0"/>
              </a:defRPr>
            </a:lvl3pPr>
            <a:lvl4pPr marL="2462046" indent="-576225">
              <a:defRPr sz="2300">
                <a:latin typeface="Trebuchet MS" pitchFamily="34" charset="0"/>
              </a:defRPr>
            </a:lvl4pPr>
            <a:lvl5pPr marL="2881117" indent="-419072">
              <a:defRPr sz="2300">
                <a:latin typeface="Trebuchet MS" pitchFamily="34" charset="0"/>
              </a:defRPr>
            </a:lvl5pPr>
          </a:lstStyle>
          <a:p>
            <a:pPr lvl="0"/>
            <a:r>
              <a:rPr lang="en-US" dirty="0" smtClean="0"/>
              <a:t>Type in or paste your text here</a:t>
            </a:r>
            <a:endParaRPr lang="en-US" dirty="0"/>
          </a:p>
        </p:txBody>
      </p:sp>
      <p:sp>
        <p:nvSpPr>
          <p:cNvPr id="76" name="Text Placeholder 3"/>
          <p:cNvSpPr>
            <a:spLocks noGrp="1"/>
          </p:cNvSpPr>
          <p:nvPr>
            <p:ph type="body" sz="quarter" idx="136" hasCustomPrompt="1"/>
          </p:nvPr>
        </p:nvSpPr>
        <p:spPr>
          <a:xfrm>
            <a:off x="23154618" y="6714864"/>
            <a:ext cx="7240562" cy="505262"/>
          </a:xfrm>
          <a:prstGeom prst="rect">
            <a:avLst/>
          </a:prstGeom>
        </p:spPr>
        <p:txBody>
          <a:bodyPr wrap="square" lIns="97788" tIns="97788" rIns="97788" bIns="97788">
            <a:spAutoFit/>
          </a:bodyPr>
          <a:lstStyle>
            <a:lvl1pPr marL="0" indent="0">
              <a:buNone/>
              <a:defRPr sz="2000">
                <a:solidFill>
                  <a:schemeClr val="tx1"/>
                </a:solidFill>
                <a:latin typeface="Times New Roman" panose="02020603050405020304" pitchFamily="18" charset="0"/>
                <a:cs typeface="Times New Roman" panose="02020603050405020304" pitchFamily="18" charset="0"/>
              </a:defRPr>
            </a:lvl1pPr>
            <a:lvl2pPr marL="1361983" indent="-523840">
              <a:defRPr sz="2300">
                <a:latin typeface="Trebuchet MS" pitchFamily="34" charset="0"/>
              </a:defRPr>
            </a:lvl2pPr>
            <a:lvl3pPr marL="1885821" indent="-523840">
              <a:defRPr sz="2300">
                <a:latin typeface="Trebuchet MS" pitchFamily="34" charset="0"/>
              </a:defRPr>
            </a:lvl3pPr>
            <a:lvl4pPr marL="2462046" indent="-576225">
              <a:defRPr sz="2300">
                <a:latin typeface="Trebuchet MS" pitchFamily="34" charset="0"/>
              </a:defRPr>
            </a:lvl4pPr>
            <a:lvl5pPr marL="2881117" indent="-419072">
              <a:defRPr sz="2300">
                <a:latin typeface="Trebuchet MS" pitchFamily="34" charset="0"/>
              </a:defRPr>
            </a:lvl5pPr>
          </a:lstStyle>
          <a:p>
            <a:pPr lvl="0"/>
            <a:r>
              <a:rPr lang="en-US" dirty="0" smtClean="0"/>
              <a:t>Type in or paste your text here</a:t>
            </a:r>
            <a:endParaRPr lang="en-US" dirty="0"/>
          </a:p>
        </p:txBody>
      </p:sp>
      <p:sp>
        <p:nvSpPr>
          <p:cNvPr id="77" name="Text Placeholder 5"/>
          <p:cNvSpPr>
            <a:spLocks noGrp="1"/>
          </p:cNvSpPr>
          <p:nvPr>
            <p:ph type="body" sz="quarter" idx="137" hasCustomPrompt="1"/>
          </p:nvPr>
        </p:nvSpPr>
        <p:spPr>
          <a:xfrm>
            <a:off x="23154618" y="5947167"/>
            <a:ext cx="7240562" cy="615545"/>
          </a:xfrm>
          <a:prstGeom prst="rect">
            <a:avLst/>
          </a:prstGeom>
          <a:noFill/>
        </p:spPr>
        <p:txBody>
          <a:bodyPr wrap="square" lIns="83816" tIns="83816" rIns="83816" bIns="83816" anchor="ctr" anchorCtr="0">
            <a:spAutoFit/>
          </a:bodyPr>
          <a:lstStyle>
            <a:lvl1pPr marL="0" indent="0" algn="ctr">
              <a:buNone/>
              <a:defRPr sz="2900" b="1" u="sng" baseline="0">
                <a:solidFill>
                  <a:schemeClr val="tx1"/>
                </a:solidFill>
              </a:defRPr>
            </a:lvl1pPr>
          </a:lstStyle>
          <a:p>
            <a:pPr lvl="0"/>
            <a:r>
              <a:rPr lang="en-US" dirty="0" smtClean="0"/>
              <a:t>(click to edit)  RESULTS</a:t>
            </a:r>
            <a:endParaRPr lang="en-US" dirty="0"/>
          </a:p>
        </p:txBody>
      </p:sp>
      <p:sp>
        <p:nvSpPr>
          <p:cNvPr id="31" name="Text Placeholder 76"/>
          <p:cNvSpPr>
            <a:spLocks noGrp="1"/>
          </p:cNvSpPr>
          <p:nvPr>
            <p:ph type="body" sz="quarter" idx="150" hasCustomPrompt="1"/>
          </p:nvPr>
        </p:nvSpPr>
        <p:spPr>
          <a:xfrm>
            <a:off x="4754880" y="2994614"/>
            <a:ext cx="28895040" cy="1196460"/>
          </a:xfrm>
          <a:prstGeom prst="rect">
            <a:avLst/>
          </a:prstGeom>
        </p:spPr>
        <p:txBody>
          <a:bodyPr lIns="130384" tIns="65192" rIns="130384" bIns="65192">
            <a:noAutofit/>
          </a:bodyPr>
          <a:lstStyle>
            <a:lvl1pPr marL="0" indent="0" algn="ctr">
              <a:buFontTx/>
              <a:buNone/>
              <a:defRPr sz="5100" b="1">
                <a:solidFill>
                  <a:schemeClr val="tx1"/>
                </a:solidFill>
              </a:defRPr>
            </a:lvl1pPr>
            <a:lvl2pPr>
              <a:buFontTx/>
              <a:buNone/>
              <a:defRPr sz="10300"/>
            </a:lvl2pPr>
            <a:lvl3pPr>
              <a:buFontTx/>
              <a:buNone/>
              <a:defRPr sz="10300"/>
            </a:lvl3pPr>
            <a:lvl4pPr>
              <a:buFontTx/>
              <a:buNone/>
              <a:defRPr sz="10300"/>
            </a:lvl4pPr>
            <a:lvl5pPr>
              <a:buFontTx/>
              <a:buNone/>
              <a:defRPr sz="10300"/>
            </a:lvl5pPr>
          </a:lstStyle>
          <a:p>
            <a:pPr lvl="0"/>
            <a:r>
              <a:rPr lang="en-US" dirty="0" smtClean="0"/>
              <a:t>Click here to add authors</a:t>
            </a:r>
            <a:endParaRPr lang="en-US" dirty="0"/>
          </a:p>
        </p:txBody>
      </p:sp>
      <p:sp>
        <p:nvSpPr>
          <p:cNvPr id="32" name="Text Placeholder 76"/>
          <p:cNvSpPr>
            <a:spLocks noGrp="1"/>
          </p:cNvSpPr>
          <p:nvPr>
            <p:ph type="body" sz="quarter" idx="195" hasCustomPrompt="1"/>
          </p:nvPr>
        </p:nvSpPr>
        <p:spPr>
          <a:xfrm>
            <a:off x="4754880" y="4033123"/>
            <a:ext cx="28895040" cy="1269109"/>
          </a:xfrm>
          <a:prstGeom prst="rect">
            <a:avLst/>
          </a:prstGeom>
        </p:spPr>
        <p:txBody>
          <a:bodyPr lIns="130384" tIns="65192" rIns="130384" bIns="65192">
            <a:normAutofit/>
          </a:bodyPr>
          <a:lstStyle>
            <a:lvl1pPr marL="0" indent="0" algn="ctr">
              <a:buFontTx/>
              <a:buNone/>
              <a:defRPr sz="4000">
                <a:solidFill>
                  <a:schemeClr val="tx1"/>
                </a:solidFill>
              </a:defRPr>
            </a:lvl1pPr>
            <a:lvl2pPr>
              <a:buFontTx/>
              <a:buNone/>
              <a:defRPr sz="10300"/>
            </a:lvl2pPr>
            <a:lvl3pPr>
              <a:buFontTx/>
              <a:buNone/>
              <a:defRPr sz="10300"/>
            </a:lvl3pPr>
            <a:lvl4pPr>
              <a:buFontTx/>
              <a:buNone/>
              <a:defRPr sz="10300"/>
            </a:lvl4pPr>
            <a:lvl5pPr>
              <a:buFontTx/>
              <a:buNone/>
              <a:defRPr sz="10300"/>
            </a:lvl5pPr>
          </a:lstStyle>
          <a:p>
            <a:pPr lvl="0"/>
            <a:r>
              <a:rPr lang="en-US" dirty="0" smtClean="0"/>
              <a:t>Click here to add affiliations</a:t>
            </a:r>
            <a:endParaRPr lang="en-US" dirty="0"/>
          </a:p>
        </p:txBody>
      </p:sp>
      <p:sp>
        <p:nvSpPr>
          <p:cNvPr id="33" name="Text Placeholder 76"/>
          <p:cNvSpPr>
            <a:spLocks noGrp="1"/>
          </p:cNvSpPr>
          <p:nvPr>
            <p:ph type="body" sz="quarter" idx="196" hasCustomPrompt="1"/>
          </p:nvPr>
        </p:nvSpPr>
        <p:spPr>
          <a:xfrm>
            <a:off x="4754880" y="645468"/>
            <a:ext cx="28895040" cy="1668828"/>
          </a:xfrm>
          <a:prstGeom prst="rect">
            <a:avLst/>
          </a:prstGeom>
        </p:spPr>
        <p:txBody>
          <a:bodyPr lIns="130384" tIns="65192" rIns="130384" bIns="65192">
            <a:normAutofit/>
          </a:bodyPr>
          <a:lstStyle>
            <a:lvl1pPr marL="0" indent="0" algn="ctr">
              <a:buFontTx/>
              <a:buNone/>
              <a:defRPr sz="7700" b="1">
                <a:solidFill>
                  <a:schemeClr val="bg1"/>
                </a:solidFill>
              </a:defRPr>
            </a:lvl1pPr>
            <a:lvl2pPr>
              <a:buFontTx/>
              <a:buNone/>
              <a:defRPr sz="10300"/>
            </a:lvl2pPr>
            <a:lvl3pPr>
              <a:buFontTx/>
              <a:buNone/>
              <a:defRPr sz="10300"/>
            </a:lvl3pPr>
            <a:lvl4pPr>
              <a:buFontTx/>
              <a:buNone/>
              <a:defRPr sz="10300"/>
            </a:lvl4pPr>
            <a:lvl5pPr>
              <a:buFontTx/>
              <a:buNone/>
              <a:defRPr sz="10300"/>
            </a:lvl5pPr>
          </a:lstStyle>
          <a:p>
            <a:pPr lvl="0"/>
            <a:r>
              <a:rPr lang="en-US" dirty="0" smtClean="0"/>
              <a:t>Click here to add title</a:t>
            </a:r>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Wide center">
    <p:spTree>
      <p:nvGrpSpPr>
        <p:cNvPr id="1" name=""/>
        <p:cNvGrpSpPr/>
        <p:nvPr/>
      </p:nvGrpSpPr>
      <p:grpSpPr>
        <a:xfrm>
          <a:off x="0" y="0"/>
          <a:ext cx="0" cy="0"/>
          <a:chOff x="0" y="0"/>
          <a:chExt cx="0" cy="0"/>
        </a:xfrm>
      </p:grpSpPr>
      <p:sp>
        <p:nvSpPr>
          <p:cNvPr id="59" name="Text Placeholder 3"/>
          <p:cNvSpPr>
            <a:spLocks noGrp="1"/>
          </p:cNvSpPr>
          <p:nvPr>
            <p:ph type="body" sz="quarter" idx="10" hasCustomPrompt="1"/>
          </p:nvPr>
        </p:nvSpPr>
        <p:spPr>
          <a:xfrm>
            <a:off x="415331" y="16668789"/>
            <a:ext cx="7254595" cy="505262"/>
          </a:xfrm>
          <a:prstGeom prst="rect">
            <a:avLst/>
          </a:prstGeom>
        </p:spPr>
        <p:txBody>
          <a:bodyPr wrap="square" lIns="97788" tIns="97788" rIns="97788" bIns="97788">
            <a:spAutoFit/>
          </a:bodyPr>
          <a:lstStyle>
            <a:lvl1pPr marL="0" indent="0">
              <a:buNone/>
              <a:defRPr sz="2000">
                <a:solidFill>
                  <a:schemeClr val="tx1"/>
                </a:solidFill>
                <a:latin typeface="Times New Roman" panose="02020603050405020304" pitchFamily="18" charset="0"/>
                <a:cs typeface="Times New Roman" panose="02020603050405020304" pitchFamily="18" charset="0"/>
              </a:defRPr>
            </a:lvl1pPr>
            <a:lvl2pPr marL="1361983" indent="-523840">
              <a:defRPr sz="2300">
                <a:latin typeface="Trebuchet MS" pitchFamily="34" charset="0"/>
              </a:defRPr>
            </a:lvl2pPr>
            <a:lvl3pPr marL="1885821" indent="-523840">
              <a:defRPr sz="2300">
                <a:latin typeface="Trebuchet MS" pitchFamily="34" charset="0"/>
              </a:defRPr>
            </a:lvl3pPr>
            <a:lvl4pPr marL="2462046" indent="-576225">
              <a:defRPr sz="2300">
                <a:latin typeface="Trebuchet MS" pitchFamily="34" charset="0"/>
              </a:defRPr>
            </a:lvl4pPr>
            <a:lvl5pPr marL="2881117" indent="-419072">
              <a:defRPr sz="2300">
                <a:latin typeface="Trebuchet MS" pitchFamily="34" charset="0"/>
              </a:defRPr>
            </a:lvl5pPr>
          </a:lstStyle>
          <a:p>
            <a:pPr lvl="0"/>
            <a:r>
              <a:rPr lang="en-US" dirty="0" smtClean="0"/>
              <a:t>Type in or paste your text here</a:t>
            </a:r>
            <a:endParaRPr lang="en-US" dirty="0"/>
          </a:p>
        </p:txBody>
      </p:sp>
      <p:sp>
        <p:nvSpPr>
          <p:cNvPr id="62" name="Text Placeholder 5"/>
          <p:cNvSpPr>
            <a:spLocks noGrp="1"/>
          </p:cNvSpPr>
          <p:nvPr>
            <p:ph type="body" sz="quarter" idx="11" hasCustomPrompt="1"/>
          </p:nvPr>
        </p:nvSpPr>
        <p:spPr>
          <a:xfrm>
            <a:off x="415331" y="5654602"/>
            <a:ext cx="7254595" cy="615545"/>
          </a:xfrm>
          <a:prstGeom prst="rect">
            <a:avLst/>
          </a:prstGeom>
          <a:noFill/>
        </p:spPr>
        <p:txBody>
          <a:bodyPr wrap="square" lIns="83816" tIns="83816" rIns="83816" bIns="83816" anchor="ctr" anchorCtr="0">
            <a:spAutoFit/>
          </a:bodyPr>
          <a:lstStyle>
            <a:lvl1pPr marL="0" indent="0" algn="ctr">
              <a:buNone/>
              <a:defRPr sz="2900" b="1" u="sng" baseline="0">
                <a:solidFill>
                  <a:schemeClr val="tx1"/>
                </a:solidFill>
              </a:defRPr>
            </a:lvl1pPr>
          </a:lstStyle>
          <a:p>
            <a:pPr lvl="0"/>
            <a:r>
              <a:rPr lang="en-US" dirty="0" smtClean="0"/>
              <a:t>(click to edit) INTRODUCTION/ABSTRACT</a:t>
            </a:r>
            <a:endParaRPr lang="en-US" dirty="0"/>
          </a:p>
        </p:txBody>
      </p:sp>
      <p:sp>
        <p:nvSpPr>
          <p:cNvPr id="70" name="Text Placeholder 5"/>
          <p:cNvSpPr>
            <a:spLocks noGrp="1"/>
          </p:cNvSpPr>
          <p:nvPr>
            <p:ph type="body" sz="quarter" idx="20" hasCustomPrompt="1"/>
          </p:nvPr>
        </p:nvSpPr>
        <p:spPr>
          <a:xfrm>
            <a:off x="434300" y="25158068"/>
            <a:ext cx="7235627" cy="615545"/>
          </a:xfrm>
          <a:prstGeom prst="rect">
            <a:avLst/>
          </a:prstGeom>
          <a:noFill/>
        </p:spPr>
        <p:txBody>
          <a:bodyPr wrap="square" lIns="83816" tIns="83816" rIns="83816" bIns="83816" anchor="ctr" anchorCtr="0">
            <a:spAutoFit/>
          </a:bodyPr>
          <a:lstStyle>
            <a:lvl1pPr marL="0" indent="0" algn="ctr">
              <a:buNone/>
              <a:defRPr sz="2900" b="1" u="sng" baseline="0">
                <a:solidFill>
                  <a:schemeClr val="tx1"/>
                </a:solidFill>
              </a:defRPr>
            </a:lvl1pPr>
          </a:lstStyle>
          <a:p>
            <a:pPr lvl="0"/>
            <a:r>
              <a:rPr lang="en-US" dirty="0" smtClean="0"/>
              <a:t>(click to edit)  OBJECTIVES</a:t>
            </a:r>
            <a:endParaRPr lang="en-US" dirty="0"/>
          </a:p>
        </p:txBody>
      </p:sp>
      <p:sp>
        <p:nvSpPr>
          <p:cNvPr id="71" name="Text Placeholder 3"/>
          <p:cNvSpPr>
            <a:spLocks noGrp="1"/>
          </p:cNvSpPr>
          <p:nvPr>
            <p:ph type="body" sz="quarter" idx="21" hasCustomPrompt="1"/>
          </p:nvPr>
        </p:nvSpPr>
        <p:spPr>
          <a:xfrm>
            <a:off x="8014185" y="6388860"/>
            <a:ext cx="7254595" cy="505262"/>
          </a:xfrm>
          <a:prstGeom prst="rect">
            <a:avLst/>
          </a:prstGeom>
        </p:spPr>
        <p:txBody>
          <a:bodyPr wrap="square" lIns="97788" tIns="97788" rIns="97788" bIns="97788">
            <a:spAutoFit/>
          </a:bodyPr>
          <a:lstStyle>
            <a:lvl1pPr marL="0" indent="0">
              <a:buNone/>
              <a:defRPr sz="2000">
                <a:solidFill>
                  <a:schemeClr val="tx1"/>
                </a:solidFill>
                <a:latin typeface="Times New Roman" panose="02020603050405020304" pitchFamily="18" charset="0"/>
                <a:cs typeface="Times New Roman" panose="02020603050405020304" pitchFamily="18" charset="0"/>
              </a:defRPr>
            </a:lvl1pPr>
            <a:lvl2pPr marL="1361983" indent="-523840">
              <a:defRPr sz="2300">
                <a:latin typeface="Trebuchet MS" pitchFamily="34" charset="0"/>
              </a:defRPr>
            </a:lvl2pPr>
            <a:lvl3pPr marL="1885821" indent="-523840">
              <a:defRPr sz="2300">
                <a:latin typeface="Trebuchet MS" pitchFamily="34" charset="0"/>
              </a:defRPr>
            </a:lvl3pPr>
            <a:lvl4pPr marL="2462046" indent="-576225">
              <a:defRPr sz="2300">
                <a:latin typeface="Trebuchet MS" pitchFamily="34" charset="0"/>
              </a:defRPr>
            </a:lvl4pPr>
            <a:lvl5pPr marL="2881117" indent="-419072">
              <a:defRPr sz="2300">
                <a:latin typeface="Trebuchet MS" pitchFamily="34" charset="0"/>
              </a:defRPr>
            </a:lvl5pPr>
          </a:lstStyle>
          <a:p>
            <a:pPr lvl="0"/>
            <a:r>
              <a:rPr lang="en-US" dirty="0" smtClean="0"/>
              <a:t>Type in or paste your text here</a:t>
            </a:r>
            <a:endParaRPr lang="en-US" dirty="0"/>
          </a:p>
        </p:txBody>
      </p:sp>
      <p:sp>
        <p:nvSpPr>
          <p:cNvPr id="73" name="Text Placeholder 5"/>
          <p:cNvSpPr>
            <a:spLocks noGrp="1"/>
          </p:cNvSpPr>
          <p:nvPr>
            <p:ph type="body" sz="quarter" idx="22" hasCustomPrompt="1"/>
          </p:nvPr>
        </p:nvSpPr>
        <p:spPr>
          <a:xfrm>
            <a:off x="415331" y="15901229"/>
            <a:ext cx="7254595" cy="615545"/>
          </a:xfrm>
          <a:prstGeom prst="rect">
            <a:avLst/>
          </a:prstGeom>
          <a:noFill/>
        </p:spPr>
        <p:txBody>
          <a:bodyPr wrap="square" lIns="83816" tIns="83816" rIns="83816" bIns="83816" anchor="ctr" anchorCtr="0">
            <a:spAutoFit/>
          </a:bodyPr>
          <a:lstStyle>
            <a:lvl1pPr marL="0" indent="0" algn="ctr">
              <a:buNone/>
              <a:defRPr sz="2900" b="1" u="sng" baseline="0">
                <a:solidFill>
                  <a:schemeClr val="tx1"/>
                </a:solidFill>
              </a:defRPr>
            </a:lvl1pPr>
          </a:lstStyle>
          <a:p>
            <a:pPr lvl="0"/>
            <a:r>
              <a:rPr lang="en-US" dirty="0" smtClean="0"/>
              <a:t>(click to edit)  MATERIALS &amp; METHODS</a:t>
            </a:r>
            <a:endParaRPr lang="en-US" dirty="0"/>
          </a:p>
        </p:txBody>
      </p:sp>
      <p:sp>
        <p:nvSpPr>
          <p:cNvPr id="76" name="Text Placeholder 5"/>
          <p:cNvSpPr>
            <a:spLocks noGrp="1"/>
          </p:cNvSpPr>
          <p:nvPr>
            <p:ph type="body" sz="quarter" idx="24" hasCustomPrompt="1"/>
          </p:nvPr>
        </p:nvSpPr>
        <p:spPr>
          <a:xfrm>
            <a:off x="8007324" y="5654602"/>
            <a:ext cx="22396478" cy="615545"/>
          </a:xfrm>
          <a:prstGeom prst="rect">
            <a:avLst/>
          </a:prstGeom>
          <a:noFill/>
        </p:spPr>
        <p:txBody>
          <a:bodyPr wrap="square" lIns="83816" tIns="83816" rIns="83816" bIns="83816" anchor="ctr" anchorCtr="0">
            <a:spAutoFit/>
          </a:bodyPr>
          <a:lstStyle>
            <a:lvl1pPr marL="0" indent="0" algn="ctr">
              <a:buNone/>
              <a:defRPr sz="2900" b="1" u="sng" baseline="0">
                <a:solidFill>
                  <a:schemeClr val="tx1"/>
                </a:solidFill>
              </a:defRPr>
            </a:lvl1pPr>
          </a:lstStyle>
          <a:p>
            <a:pPr lvl="0"/>
            <a:r>
              <a:rPr lang="en-US" dirty="0" smtClean="0"/>
              <a:t>(click to edit)  RESULTS</a:t>
            </a:r>
            <a:endParaRPr lang="en-US" dirty="0"/>
          </a:p>
        </p:txBody>
      </p:sp>
      <p:sp>
        <p:nvSpPr>
          <p:cNvPr id="105" name="Text Placeholder 5"/>
          <p:cNvSpPr>
            <a:spLocks noGrp="1"/>
          </p:cNvSpPr>
          <p:nvPr>
            <p:ph type="body" sz="quarter" idx="25" hasCustomPrompt="1"/>
          </p:nvPr>
        </p:nvSpPr>
        <p:spPr>
          <a:xfrm>
            <a:off x="30753846" y="5654602"/>
            <a:ext cx="7238405" cy="615545"/>
          </a:xfrm>
          <a:prstGeom prst="rect">
            <a:avLst/>
          </a:prstGeom>
          <a:noFill/>
        </p:spPr>
        <p:txBody>
          <a:bodyPr wrap="square" lIns="83816" tIns="83816" rIns="83816" bIns="83816" anchor="ctr" anchorCtr="0">
            <a:spAutoFit/>
          </a:bodyPr>
          <a:lstStyle>
            <a:lvl1pPr marL="0" indent="0" algn="ctr">
              <a:buNone/>
              <a:defRPr sz="2900" b="1" u="sng" baseline="0">
                <a:solidFill>
                  <a:schemeClr val="tx1"/>
                </a:solidFill>
              </a:defRPr>
            </a:lvl1pPr>
          </a:lstStyle>
          <a:p>
            <a:pPr lvl="0"/>
            <a:r>
              <a:rPr lang="en-US" dirty="0" smtClean="0"/>
              <a:t>(click to edit)  CONCLUSIONS</a:t>
            </a:r>
            <a:endParaRPr lang="en-US" dirty="0"/>
          </a:p>
        </p:txBody>
      </p:sp>
      <p:sp>
        <p:nvSpPr>
          <p:cNvPr id="106" name="Text Placeholder 3"/>
          <p:cNvSpPr>
            <a:spLocks noGrp="1"/>
          </p:cNvSpPr>
          <p:nvPr>
            <p:ph type="body" sz="quarter" idx="26" hasCustomPrompt="1"/>
          </p:nvPr>
        </p:nvSpPr>
        <p:spPr>
          <a:xfrm>
            <a:off x="30753845" y="6388860"/>
            <a:ext cx="7238405" cy="505262"/>
          </a:xfrm>
          <a:prstGeom prst="rect">
            <a:avLst/>
          </a:prstGeom>
        </p:spPr>
        <p:txBody>
          <a:bodyPr wrap="square" lIns="97788" tIns="97788" rIns="97788" bIns="97788">
            <a:spAutoFit/>
          </a:bodyPr>
          <a:lstStyle>
            <a:lvl1pPr marL="0" indent="0">
              <a:buNone/>
              <a:defRPr sz="2000">
                <a:solidFill>
                  <a:schemeClr val="tx1"/>
                </a:solidFill>
                <a:latin typeface="Times New Roman" panose="02020603050405020304" pitchFamily="18" charset="0"/>
                <a:cs typeface="Times New Roman" panose="02020603050405020304" pitchFamily="18" charset="0"/>
              </a:defRPr>
            </a:lvl1pPr>
            <a:lvl2pPr marL="1361983" indent="-523840">
              <a:defRPr sz="2300">
                <a:latin typeface="Trebuchet MS" pitchFamily="34" charset="0"/>
              </a:defRPr>
            </a:lvl2pPr>
            <a:lvl3pPr marL="1885821" indent="-523840">
              <a:defRPr sz="2300">
                <a:latin typeface="Trebuchet MS" pitchFamily="34" charset="0"/>
              </a:defRPr>
            </a:lvl3pPr>
            <a:lvl4pPr marL="2462046" indent="-576225">
              <a:defRPr sz="2300">
                <a:latin typeface="Trebuchet MS" pitchFamily="34" charset="0"/>
              </a:defRPr>
            </a:lvl4pPr>
            <a:lvl5pPr marL="2881117" indent="-419072">
              <a:defRPr sz="2300">
                <a:latin typeface="Trebuchet MS" pitchFamily="34" charset="0"/>
              </a:defRPr>
            </a:lvl5pPr>
          </a:lstStyle>
          <a:p>
            <a:pPr lvl="0"/>
            <a:r>
              <a:rPr lang="en-US" dirty="0" smtClean="0"/>
              <a:t>Type in or paste your text here</a:t>
            </a:r>
            <a:endParaRPr lang="en-US" dirty="0"/>
          </a:p>
        </p:txBody>
      </p:sp>
      <p:sp>
        <p:nvSpPr>
          <p:cNvPr id="107" name="Text Placeholder 5"/>
          <p:cNvSpPr>
            <a:spLocks noGrp="1"/>
          </p:cNvSpPr>
          <p:nvPr>
            <p:ph type="body" sz="quarter" idx="27" hasCustomPrompt="1"/>
          </p:nvPr>
        </p:nvSpPr>
        <p:spPr>
          <a:xfrm>
            <a:off x="30753845" y="14526152"/>
            <a:ext cx="7238405" cy="615545"/>
          </a:xfrm>
          <a:prstGeom prst="rect">
            <a:avLst/>
          </a:prstGeom>
          <a:noFill/>
        </p:spPr>
        <p:txBody>
          <a:bodyPr wrap="square" lIns="83816" tIns="83816" rIns="83816" bIns="83816" anchor="ctr" anchorCtr="0">
            <a:spAutoFit/>
          </a:bodyPr>
          <a:lstStyle>
            <a:lvl1pPr marL="0" indent="0" algn="ctr">
              <a:buNone/>
              <a:defRPr sz="2900" b="1" u="sng" baseline="0">
                <a:solidFill>
                  <a:schemeClr val="tx1"/>
                </a:solidFill>
              </a:defRPr>
            </a:lvl1pPr>
          </a:lstStyle>
          <a:p>
            <a:pPr lvl="0"/>
            <a:r>
              <a:rPr lang="en-US" dirty="0" smtClean="0"/>
              <a:t>(click to edit)  REFERENCES</a:t>
            </a:r>
            <a:endParaRPr lang="en-US" dirty="0"/>
          </a:p>
        </p:txBody>
      </p:sp>
      <p:sp>
        <p:nvSpPr>
          <p:cNvPr id="108" name="Text Placeholder 3"/>
          <p:cNvSpPr>
            <a:spLocks noGrp="1"/>
          </p:cNvSpPr>
          <p:nvPr>
            <p:ph type="body" sz="quarter" idx="28" hasCustomPrompt="1"/>
          </p:nvPr>
        </p:nvSpPr>
        <p:spPr>
          <a:xfrm>
            <a:off x="30753845" y="15293712"/>
            <a:ext cx="7238405" cy="505262"/>
          </a:xfrm>
          <a:prstGeom prst="rect">
            <a:avLst/>
          </a:prstGeom>
        </p:spPr>
        <p:txBody>
          <a:bodyPr wrap="square" lIns="97788" tIns="97788" rIns="97788" bIns="97788">
            <a:spAutoFit/>
          </a:bodyPr>
          <a:lstStyle>
            <a:lvl1pPr marL="0" indent="0">
              <a:buNone/>
              <a:defRPr sz="2000">
                <a:solidFill>
                  <a:schemeClr val="tx1"/>
                </a:solidFill>
                <a:latin typeface="Times New Roman" panose="02020603050405020304" pitchFamily="18" charset="0"/>
                <a:cs typeface="Times New Roman" panose="02020603050405020304" pitchFamily="18" charset="0"/>
              </a:defRPr>
            </a:lvl1pPr>
            <a:lvl2pPr marL="1361983" indent="-523840">
              <a:defRPr sz="2300">
                <a:latin typeface="Trebuchet MS" pitchFamily="34" charset="0"/>
              </a:defRPr>
            </a:lvl2pPr>
            <a:lvl3pPr marL="1885821" indent="-523840">
              <a:defRPr sz="2300">
                <a:latin typeface="Trebuchet MS" pitchFamily="34" charset="0"/>
              </a:defRPr>
            </a:lvl3pPr>
            <a:lvl4pPr marL="2462046" indent="-576225">
              <a:defRPr sz="2300">
                <a:latin typeface="Trebuchet MS" pitchFamily="34" charset="0"/>
              </a:defRPr>
            </a:lvl4pPr>
            <a:lvl5pPr marL="2881117" indent="-419072">
              <a:defRPr sz="2300">
                <a:latin typeface="Trebuchet MS" pitchFamily="34" charset="0"/>
              </a:defRPr>
            </a:lvl5pPr>
          </a:lstStyle>
          <a:p>
            <a:pPr lvl="0"/>
            <a:r>
              <a:rPr lang="en-US" dirty="0" smtClean="0"/>
              <a:t>Type in or paste your text here</a:t>
            </a:r>
            <a:endParaRPr lang="en-US" dirty="0"/>
          </a:p>
        </p:txBody>
      </p:sp>
      <p:sp>
        <p:nvSpPr>
          <p:cNvPr id="109" name="Text Placeholder 5"/>
          <p:cNvSpPr>
            <a:spLocks noGrp="1"/>
          </p:cNvSpPr>
          <p:nvPr>
            <p:ph type="body" sz="quarter" idx="29" hasCustomPrompt="1"/>
          </p:nvPr>
        </p:nvSpPr>
        <p:spPr>
          <a:xfrm>
            <a:off x="30753845" y="25167773"/>
            <a:ext cx="7238405" cy="615545"/>
          </a:xfrm>
          <a:prstGeom prst="rect">
            <a:avLst/>
          </a:prstGeom>
          <a:noFill/>
        </p:spPr>
        <p:txBody>
          <a:bodyPr wrap="square" lIns="83816" tIns="83816" rIns="83816" bIns="83816" anchor="ctr" anchorCtr="0">
            <a:spAutoFit/>
          </a:bodyPr>
          <a:lstStyle>
            <a:lvl1pPr marL="0" indent="0" algn="ctr">
              <a:buNone/>
              <a:defRPr sz="2900" b="1" u="sng" baseline="0">
                <a:solidFill>
                  <a:schemeClr val="tx1"/>
                </a:solidFill>
              </a:defRPr>
            </a:lvl1pPr>
          </a:lstStyle>
          <a:p>
            <a:pPr lvl="0"/>
            <a:r>
              <a:rPr lang="en-US" dirty="0" smtClean="0"/>
              <a:t>(click to edit)   REFERENCES/CONTACT</a:t>
            </a:r>
            <a:endParaRPr lang="en-US" dirty="0"/>
          </a:p>
        </p:txBody>
      </p:sp>
      <p:sp>
        <p:nvSpPr>
          <p:cNvPr id="110" name="Text Placeholder 3"/>
          <p:cNvSpPr>
            <a:spLocks noGrp="1"/>
          </p:cNvSpPr>
          <p:nvPr>
            <p:ph type="body" sz="quarter" idx="30" hasCustomPrompt="1"/>
          </p:nvPr>
        </p:nvSpPr>
        <p:spPr>
          <a:xfrm>
            <a:off x="30753845" y="25935337"/>
            <a:ext cx="7238405" cy="505262"/>
          </a:xfrm>
          <a:prstGeom prst="rect">
            <a:avLst/>
          </a:prstGeom>
        </p:spPr>
        <p:txBody>
          <a:bodyPr wrap="square" lIns="97788" tIns="97788" rIns="97788" bIns="97788">
            <a:spAutoFit/>
          </a:bodyPr>
          <a:lstStyle>
            <a:lvl1pPr marL="0" indent="0">
              <a:buNone/>
              <a:defRPr sz="2000">
                <a:solidFill>
                  <a:schemeClr val="tx1"/>
                </a:solidFill>
                <a:latin typeface="Times New Roman" panose="02020603050405020304" pitchFamily="18" charset="0"/>
                <a:cs typeface="Times New Roman" panose="02020603050405020304" pitchFamily="18" charset="0"/>
              </a:defRPr>
            </a:lvl1pPr>
            <a:lvl2pPr marL="1361983" indent="-523840">
              <a:defRPr sz="2300">
                <a:latin typeface="Trebuchet MS" pitchFamily="34" charset="0"/>
              </a:defRPr>
            </a:lvl2pPr>
            <a:lvl3pPr marL="1885821" indent="-523840">
              <a:defRPr sz="2300">
                <a:latin typeface="Trebuchet MS" pitchFamily="34" charset="0"/>
              </a:defRPr>
            </a:lvl3pPr>
            <a:lvl4pPr marL="2462046" indent="-576225">
              <a:defRPr sz="2300">
                <a:latin typeface="Trebuchet MS" pitchFamily="34" charset="0"/>
              </a:defRPr>
            </a:lvl4pPr>
            <a:lvl5pPr marL="2881117" indent="-419072">
              <a:defRPr sz="2300">
                <a:latin typeface="Trebuchet MS" pitchFamily="34" charset="0"/>
              </a:defRPr>
            </a:lvl5pPr>
          </a:lstStyle>
          <a:p>
            <a:pPr lvl="0"/>
            <a:r>
              <a:rPr lang="en-US" dirty="0" smtClean="0"/>
              <a:t>Type in or paste your text here</a:t>
            </a:r>
            <a:endParaRPr lang="en-US" dirty="0"/>
          </a:p>
        </p:txBody>
      </p:sp>
      <p:sp>
        <p:nvSpPr>
          <p:cNvPr id="111" name="Text Placeholder 3"/>
          <p:cNvSpPr>
            <a:spLocks noGrp="1"/>
          </p:cNvSpPr>
          <p:nvPr>
            <p:ph type="body" sz="quarter" idx="96" hasCustomPrompt="1"/>
          </p:nvPr>
        </p:nvSpPr>
        <p:spPr>
          <a:xfrm>
            <a:off x="418418" y="25935337"/>
            <a:ext cx="7237426" cy="505262"/>
          </a:xfrm>
          <a:prstGeom prst="rect">
            <a:avLst/>
          </a:prstGeom>
        </p:spPr>
        <p:txBody>
          <a:bodyPr wrap="square" lIns="97788" tIns="97788" rIns="97788" bIns="97788">
            <a:spAutoFit/>
          </a:bodyPr>
          <a:lstStyle>
            <a:lvl1pPr marL="0" indent="0">
              <a:buNone/>
              <a:defRPr sz="2000">
                <a:solidFill>
                  <a:schemeClr val="tx1"/>
                </a:solidFill>
                <a:latin typeface="Times New Roman" panose="02020603050405020304" pitchFamily="18" charset="0"/>
                <a:cs typeface="Times New Roman" panose="02020603050405020304" pitchFamily="18" charset="0"/>
              </a:defRPr>
            </a:lvl1pPr>
            <a:lvl2pPr marL="1361983" indent="-523840">
              <a:defRPr sz="2300">
                <a:latin typeface="Trebuchet MS" pitchFamily="34" charset="0"/>
              </a:defRPr>
            </a:lvl2pPr>
            <a:lvl3pPr marL="1885821" indent="-523840">
              <a:defRPr sz="2300">
                <a:latin typeface="Trebuchet MS" pitchFamily="34" charset="0"/>
              </a:defRPr>
            </a:lvl3pPr>
            <a:lvl4pPr marL="2462046" indent="-576225">
              <a:defRPr sz="2300">
                <a:latin typeface="Trebuchet MS" pitchFamily="34" charset="0"/>
              </a:defRPr>
            </a:lvl4pPr>
            <a:lvl5pPr marL="2881117" indent="-419072">
              <a:defRPr sz="2300">
                <a:latin typeface="Trebuchet MS" pitchFamily="34" charset="0"/>
              </a:defRPr>
            </a:lvl5pPr>
          </a:lstStyle>
          <a:p>
            <a:pPr lvl="0"/>
            <a:r>
              <a:rPr lang="en-US" dirty="0" smtClean="0"/>
              <a:t>Type in or paste your text here</a:t>
            </a:r>
            <a:endParaRPr lang="en-US" dirty="0"/>
          </a:p>
        </p:txBody>
      </p:sp>
      <p:sp>
        <p:nvSpPr>
          <p:cNvPr id="60" name="Text Placeholder 3"/>
          <p:cNvSpPr>
            <a:spLocks noGrp="1"/>
          </p:cNvSpPr>
          <p:nvPr>
            <p:ph type="body" sz="quarter" idx="195" hasCustomPrompt="1"/>
          </p:nvPr>
        </p:nvSpPr>
        <p:spPr>
          <a:xfrm>
            <a:off x="15594071" y="6388860"/>
            <a:ext cx="7254595" cy="505262"/>
          </a:xfrm>
          <a:prstGeom prst="rect">
            <a:avLst/>
          </a:prstGeom>
        </p:spPr>
        <p:txBody>
          <a:bodyPr wrap="square" lIns="97788" tIns="97788" rIns="97788" bIns="97788">
            <a:spAutoFit/>
          </a:bodyPr>
          <a:lstStyle>
            <a:lvl1pPr marL="0" indent="0">
              <a:buNone/>
              <a:defRPr sz="2000">
                <a:solidFill>
                  <a:schemeClr val="tx1"/>
                </a:solidFill>
                <a:latin typeface="Times New Roman" panose="02020603050405020304" pitchFamily="18" charset="0"/>
                <a:cs typeface="Times New Roman" panose="02020603050405020304" pitchFamily="18" charset="0"/>
              </a:defRPr>
            </a:lvl1pPr>
            <a:lvl2pPr marL="1361983" indent="-523840">
              <a:defRPr sz="2300">
                <a:latin typeface="Trebuchet MS" pitchFamily="34" charset="0"/>
              </a:defRPr>
            </a:lvl2pPr>
            <a:lvl3pPr marL="1885821" indent="-523840">
              <a:defRPr sz="2300">
                <a:latin typeface="Trebuchet MS" pitchFamily="34" charset="0"/>
              </a:defRPr>
            </a:lvl3pPr>
            <a:lvl4pPr marL="2462046" indent="-576225">
              <a:defRPr sz="2300">
                <a:latin typeface="Trebuchet MS" pitchFamily="34" charset="0"/>
              </a:defRPr>
            </a:lvl4pPr>
            <a:lvl5pPr marL="2881117" indent="-419072">
              <a:defRPr sz="2300">
                <a:latin typeface="Trebuchet MS" pitchFamily="34" charset="0"/>
              </a:defRPr>
            </a:lvl5pPr>
          </a:lstStyle>
          <a:p>
            <a:pPr lvl="0"/>
            <a:r>
              <a:rPr lang="en-US" dirty="0" smtClean="0"/>
              <a:t>Type in or paste your text here</a:t>
            </a:r>
            <a:endParaRPr lang="en-US" dirty="0"/>
          </a:p>
        </p:txBody>
      </p:sp>
      <p:sp>
        <p:nvSpPr>
          <p:cNvPr id="61" name="Text Placeholder 3"/>
          <p:cNvSpPr>
            <a:spLocks noGrp="1"/>
          </p:cNvSpPr>
          <p:nvPr>
            <p:ph type="body" sz="quarter" idx="196" hasCustomPrompt="1"/>
          </p:nvPr>
        </p:nvSpPr>
        <p:spPr>
          <a:xfrm>
            <a:off x="23173956" y="6388860"/>
            <a:ext cx="7254595" cy="505262"/>
          </a:xfrm>
          <a:prstGeom prst="rect">
            <a:avLst/>
          </a:prstGeom>
        </p:spPr>
        <p:txBody>
          <a:bodyPr wrap="square" lIns="97788" tIns="97788" rIns="97788" bIns="97788">
            <a:spAutoFit/>
          </a:bodyPr>
          <a:lstStyle>
            <a:lvl1pPr marL="0" indent="0">
              <a:buNone/>
              <a:defRPr sz="2000">
                <a:solidFill>
                  <a:schemeClr val="tx1"/>
                </a:solidFill>
                <a:latin typeface="Times New Roman" panose="02020603050405020304" pitchFamily="18" charset="0"/>
                <a:cs typeface="Times New Roman" panose="02020603050405020304" pitchFamily="18" charset="0"/>
              </a:defRPr>
            </a:lvl1pPr>
            <a:lvl2pPr marL="1361983" indent="-523840">
              <a:defRPr sz="2300">
                <a:latin typeface="Trebuchet MS" pitchFamily="34" charset="0"/>
              </a:defRPr>
            </a:lvl2pPr>
            <a:lvl3pPr marL="1885821" indent="-523840">
              <a:defRPr sz="2300">
                <a:latin typeface="Trebuchet MS" pitchFamily="34" charset="0"/>
              </a:defRPr>
            </a:lvl3pPr>
            <a:lvl4pPr marL="2462046" indent="-576225">
              <a:defRPr sz="2300">
                <a:latin typeface="Trebuchet MS" pitchFamily="34" charset="0"/>
              </a:defRPr>
            </a:lvl4pPr>
            <a:lvl5pPr marL="2881117" indent="-419072">
              <a:defRPr sz="2300">
                <a:latin typeface="Trebuchet MS" pitchFamily="34" charset="0"/>
              </a:defRPr>
            </a:lvl5pPr>
          </a:lstStyle>
          <a:p>
            <a:pPr lvl="0"/>
            <a:r>
              <a:rPr lang="en-US" dirty="0" smtClean="0"/>
              <a:t>Type in or paste your text here</a:t>
            </a:r>
            <a:endParaRPr lang="en-US" dirty="0"/>
          </a:p>
        </p:txBody>
      </p:sp>
      <p:sp>
        <p:nvSpPr>
          <p:cNvPr id="63" name="Text Placeholder 3"/>
          <p:cNvSpPr>
            <a:spLocks noGrp="1"/>
          </p:cNvSpPr>
          <p:nvPr>
            <p:ph type="body" sz="quarter" idx="197" hasCustomPrompt="1"/>
          </p:nvPr>
        </p:nvSpPr>
        <p:spPr>
          <a:xfrm>
            <a:off x="434299" y="6388860"/>
            <a:ext cx="7254595" cy="505262"/>
          </a:xfrm>
          <a:prstGeom prst="rect">
            <a:avLst/>
          </a:prstGeom>
        </p:spPr>
        <p:txBody>
          <a:bodyPr wrap="square" lIns="97788" tIns="97788" rIns="97788" bIns="97788">
            <a:spAutoFit/>
          </a:bodyPr>
          <a:lstStyle>
            <a:lvl1pPr marL="0" indent="0">
              <a:buNone/>
              <a:defRPr sz="2000">
                <a:solidFill>
                  <a:schemeClr val="tx1"/>
                </a:solidFill>
                <a:latin typeface="Times New Roman" panose="02020603050405020304" pitchFamily="18" charset="0"/>
                <a:cs typeface="Times New Roman" panose="02020603050405020304" pitchFamily="18" charset="0"/>
              </a:defRPr>
            </a:lvl1pPr>
            <a:lvl2pPr marL="1361983" indent="-523840">
              <a:defRPr sz="2300">
                <a:latin typeface="Trebuchet MS" pitchFamily="34" charset="0"/>
              </a:defRPr>
            </a:lvl2pPr>
            <a:lvl3pPr marL="1885821" indent="-523840">
              <a:defRPr sz="2300">
                <a:latin typeface="Trebuchet MS" pitchFamily="34" charset="0"/>
              </a:defRPr>
            </a:lvl3pPr>
            <a:lvl4pPr marL="2462046" indent="-576225">
              <a:defRPr sz="2300">
                <a:latin typeface="Trebuchet MS" pitchFamily="34" charset="0"/>
              </a:defRPr>
            </a:lvl4pPr>
            <a:lvl5pPr marL="2881117" indent="-419072">
              <a:defRPr sz="2300">
                <a:latin typeface="Trebuchet MS" pitchFamily="34" charset="0"/>
              </a:defRPr>
            </a:lvl5pPr>
          </a:lstStyle>
          <a:p>
            <a:pPr lvl="0"/>
            <a:r>
              <a:rPr lang="en-US" dirty="0" smtClean="0"/>
              <a:t>Type in or paste your text here</a:t>
            </a:r>
            <a:endParaRPr lang="en-US" dirty="0"/>
          </a:p>
        </p:txBody>
      </p:sp>
      <p:sp>
        <p:nvSpPr>
          <p:cNvPr id="24" name="Text Placeholder 76"/>
          <p:cNvSpPr>
            <a:spLocks noGrp="1"/>
          </p:cNvSpPr>
          <p:nvPr>
            <p:ph type="body" sz="quarter" idx="150" hasCustomPrompt="1"/>
          </p:nvPr>
        </p:nvSpPr>
        <p:spPr>
          <a:xfrm>
            <a:off x="4754880" y="2994614"/>
            <a:ext cx="28895040" cy="1196460"/>
          </a:xfrm>
          <a:prstGeom prst="rect">
            <a:avLst/>
          </a:prstGeom>
        </p:spPr>
        <p:txBody>
          <a:bodyPr lIns="130384" tIns="65192" rIns="130384" bIns="65192">
            <a:noAutofit/>
          </a:bodyPr>
          <a:lstStyle>
            <a:lvl1pPr marL="0" indent="0" algn="ctr">
              <a:buFontTx/>
              <a:buNone/>
              <a:defRPr sz="5100" b="1">
                <a:solidFill>
                  <a:schemeClr val="tx1"/>
                </a:solidFill>
              </a:defRPr>
            </a:lvl1pPr>
            <a:lvl2pPr>
              <a:buFontTx/>
              <a:buNone/>
              <a:defRPr sz="10300"/>
            </a:lvl2pPr>
            <a:lvl3pPr>
              <a:buFontTx/>
              <a:buNone/>
              <a:defRPr sz="10300"/>
            </a:lvl3pPr>
            <a:lvl4pPr>
              <a:buFontTx/>
              <a:buNone/>
              <a:defRPr sz="10300"/>
            </a:lvl4pPr>
            <a:lvl5pPr>
              <a:buFontTx/>
              <a:buNone/>
              <a:defRPr sz="10300"/>
            </a:lvl5pPr>
          </a:lstStyle>
          <a:p>
            <a:pPr lvl="0"/>
            <a:r>
              <a:rPr lang="en-US" dirty="0" smtClean="0"/>
              <a:t>Click here to add authors</a:t>
            </a:r>
            <a:endParaRPr lang="en-US" dirty="0"/>
          </a:p>
        </p:txBody>
      </p:sp>
      <p:sp>
        <p:nvSpPr>
          <p:cNvPr id="25" name="Text Placeholder 76"/>
          <p:cNvSpPr>
            <a:spLocks noGrp="1"/>
          </p:cNvSpPr>
          <p:nvPr>
            <p:ph type="body" sz="quarter" idx="198" hasCustomPrompt="1"/>
          </p:nvPr>
        </p:nvSpPr>
        <p:spPr>
          <a:xfrm>
            <a:off x="4754880" y="4033123"/>
            <a:ext cx="28895040" cy="1269109"/>
          </a:xfrm>
          <a:prstGeom prst="rect">
            <a:avLst/>
          </a:prstGeom>
        </p:spPr>
        <p:txBody>
          <a:bodyPr lIns="130384" tIns="65192" rIns="130384" bIns="65192">
            <a:normAutofit/>
          </a:bodyPr>
          <a:lstStyle>
            <a:lvl1pPr marL="0" indent="0" algn="ctr">
              <a:buFontTx/>
              <a:buNone/>
              <a:defRPr sz="4000">
                <a:solidFill>
                  <a:schemeClr val="tx1"/>
                </a:solidFill>
              </a:defRPr>
            </a:lvl1pPr>
            <a:lvl2pPr>
              <a:buFontTx/>
              <a:buNone/>
              <a:defRPr sz="10300"/>
            </a:lvl2pPr>
            <a:lvl3pPr>
              <a:buFontTx/>
              <a:buNone/>
              <a:defRPr sz="10300"/>
            </a:lvl3pPr>
            <a:lvl4pPr>
              <a:buFontTx/>
              <a:buNone/>
              <a:defRPr sz="10300"/>
            </a:lvl4pPr>
            <a:lvl5pPr>
              <a:buFontTx/>
              <a:buNone/>
              <a:defRPr sz="10300"/>
            </a:lvl5pPr>
          </a:lstStyle>
          <a:p>
            <a:pPr lvl="0"/>
            <a:r>
              <a:rPr lang="en-US" dirty="0" smtClean="0"/>
              <a:t>Click here to add affiliations</a:t>
            </a:r>
            <a:endParaRPr lang="en-US" dirty="0"/>
          </a:p>
        </p:txBody>
      </p:sp>
      <p:sp>
        <p:nvSpPr>
          <p:cNvPr id="26" name="Text Placeholder 76"/>
          <p:cNvSpPr>
            <a:spLocks noGrp="1"/>
          </p:cNvSpPr>
          <p:nvPr>
            <p:ph type="body" sz="quarter" idx="199" hasCustomPrompt="1"/>
          </p:nvPr>
        </p:nvSpPr>
        <p:spPr>
          <a:xfrm>
            <a:off x="4754880" y="645468"/>
            <a:ext cx="28895040" cy="1668828"/>
          </a:xfrm>
          <a:prstGeom prst="rect">
            <a:avLst/>
          </a:prstGeom>
        </p:spPr>
        <p:txBody>
          <a:bodyPr lIns="130384" tIns="65192" rIns="130384" bIns="65192">
            <a:normAutofit/>
          </a:bodyPr>
          <a:lstStyle>
            <a:lvl1pPr marL="0" indent="0" algn="ctr">
              <a:buFontTx/>
              <a:buNone/>
              <a:defRPr sz="7700" b="1">
                <a:solidFill>
                  <a:schemeClr val="bg1"/>
                </a:solidFill>
              </a:defRPr>
            </a:lvl1pPr>
            <a:lvl2pPr>
              <a:buFontTx/>
              <a:buNone/>
              <a:defRPr sz="10300"/>
            </a:lvl2pPr>
            <a:lvl3pPr>
              <a:buFontTx/>
              <a:buNone/>
              <a:defRPr sz="10300"/>
            </a:lvl3pPr>
            <a:lvl4pPr>
              <a:buFontTx/>
              <a:buNone/>
              <a:defRPr sz="10300"/>
            </a:lvl4pPr>
            <a:lvl5pPr>
              <a:buFontTx/>
              <a:buNone/>
              <a:defRPr sz="10300"/>
            </a:lvl5pPr>
          </a:lstStyle>
          <a:p>
            <a:pPr lvl="0"/>
            <a:r>
              <a:rPr lang="en-US" dirty="0" smtClean="0"/>
              <a:t>Click here to add title</a:t>
            </a:r>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6.wmf"/><Relationship Id="rId13" Type="http://schemas.openxmlformats.org/officeDocument/2006/relationships/image" Target="../media/image10.jpeg"/><Relationship Id="rId3" Type="http://schemas.openxmlformats.org/officeDocument/2006/relationships/image" Target="../media/image1.png"/><Relationship Id="rId7" Type="http://schemas.openxmlformats.org/officeDocument/2006/relationships/image" Target="../media/image5.wmf"/><Relationship Id="rId12" Type="http://schemas.openxmlformats.org/officeDocument/2006/relationships/hyperlink" Target="http://www.facebook.com/pages/PosterPresentationscom/217914411419?v=app_4949752878&amp;ref=ts" TargetMode="External"/><Relationship Id="rId2"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9.wmf"/><Relationship Id="rId5" Type="http://schemas.openxmlformats.org/officeDocument/2006/relationships/image" Target="../media/image3.png"/><Relationship Id="rId10" Type="http://schemas.openxmlformats.org/officeDocument/2006/relationships/image" Target="../media/image8.png"/><Relationship Id="rId4" Type="http://schemas.openxmlformats.org/officeDocument/2006/relationships/image" Target="../media/image2.png"/><Relationship Id="rId9" Type="http://schemas.openxmlformats.org/officeDocument/2006/relationships/image" Target="../media/image7.wmf"/></Relationships>
</file>

<file path=ppt/slideMasters/_rels/slideMaster2.xml.rels><?xml version="1.0" encoding="UTF-8" standalone="yes"?>
<Relationships xmlns="http://schemas.openxmlformats.org/package/2006/relationships"><Relationship Id="rId8" Type="http://schemas.openxmlformats.org/officeDocument/2006/relationships/image" Target="../media/image1.png"/><Relationship Id="rId13" Type="http://schemas.openxmlformats.org/officeDocument/2006/relationships/image" Target="../media/image6.wmf"/><Relationship Id="rId3" Type="http://schemas.openxmlformats.org/officeDocument/2006/relationships/image" Target="../media/image7.wmf"/><Relationship Id="rId7" Type="http://schemas.openxmlformats.org/officeDocument/2006/relationships/image" Target="../media/image10.jpeg"/><Relationship Id="rId12" Type="http://schemas.openxmlformats.org/officeDocument/2006/relationships/image" Target="../media/image5.wmf"/><Relationship Id="rId2" Type="http://schemas.openxmlformats.org/officeDocument/2006/relationships/theme" Target="../theme/theme2.xml"/><Relationship Id="rId1" Type="http://schemas.openxmlformats.org/officeDocument/2006/relationships/slideLayout" Target="../slideLayouts/slideLayout2.xml"/><Relationship Id="rId6" Type="http://schemas.openxmlformats.org/officeDocument/2006/relationships/hyperlink" Target="http://www.facebook.com/pages/PosterPresentationscom/217914411419?v=app_4949752878&amp;ref=ts" TargetMode="External"/><Relationship Id="rId11" Type="http://schemas.openxmlformats.org/officeDocument/2006/relationships/image" Target="../media/image4.png"/><Relationship Id="rId5" Type="http://schemas.openxmlformats.org/officeDocument/2006/relationships/image" Target="../media/image9.wmf"/><Relationship Id="rId10" Type="http://schemas.openxmlformats.org/officeDocument/2006/relationships/image" Target="../media/image3.png"/><Relationship Id="rId4" Type="http://schemas.openxmlformats.org/officeDocument/2006/relationships/image" Target="../media/image8.png"/><Relationship Id="rId9"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8" Type="http://schemas.openxmlformats.org/officeDocument/2006/relationships/image" Target="../media/image1.png"/><Relationship Id="rId13" Type="http://schemas.openxmlformats.org/officeDocument/2006/relationships/image" Target="../media/image6.wmf"/><Relationship Id="rId3" Type="http://schemas.openxmlformats.org/officeDocument/2006/relationships/image" Target="../media/image7.wmf"/><Relationship Id="rId7" Type="http://schemas.openxmlformats.org/officeDocument/2006/relationships/image" Target="../media/image10.jpeg"/><Relationship Id="rId12" Type="http://schemas.openxmlformats.org/officeDocument/2006/relationships/image" Target="../media/image5.wmf"/><Relationship Id="rId2" Type="http://schemas.openxmlformats.org/officeDocument/2006/relationships/theme" Target="../theme/theme3.xml"/><Relationship Id="rId1" Type="http://schemas.openxmlformats.org/officeDocument/2006/relationships/slideLayout" Target="../slideLayouts/slideLayout3.xml"/><Relationship Id="rId6" Type="http://schemas.openxmlformats.org/officeDocument/2006/relationships/hyperlink" Target="http://www.facebook.com/pages/PosterPresentationscom/217914411419?v=app_4949752878&amp;ref=ts" TargetMode="External"/><Relationship Id="rId11" Type="http://schemas.openxmlformats.org/officeDocument/2006/relationships/image" Target="../media/image4.png"/><Relationship Id="rId5" Type="http://schemas.openxmlformats.org/officeDocument/2006/relationships/image" Target="../media/image9.wmf"/><Relationship Id="rId10" Type="http://schemas.openxmlformats.org/officeDocument/2006/relationships/image" Target="../media/image3.png"/><Relationship Id="rId4" Type="http://schemas.openxmlformats.org/officeDocument/2006/relationships/image" Target="../media/image8.png"/><Relationship Id="rId9"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grpSp>
        <p:nvGrpSpPr>
          <p:cNvPr id="36" name="Group 35"/>
          <p:cNvGrpSpPr>
            <a:grpSpLocks noChangeAspect="1"/>
          </p:cNvGrpSpPr>
          <p:nvPr userDrawn="1"/>
        </p:nvGrpSpPr>
        <p:grpSpPr>
          <a:xfrm>
            <a:off x="-8034206" y="5"/>
            <a:ext cx="7709957" cy="32918394"/>
            <a:chOff x="-11220550" y="-1"/>
            <a:chExt cx="11014226" cy="27432000"/>
          </a:xfrm>
        </p:grpSpPr>
        <p:sp>
          <p:nvSpPr>
            <p:cNvPr id="51" name="Rectangle 50"/>
            <p:cNvSpPr/>
            <p:nvPr userDrawn="1"/>
          </p:nvSpPr>
          <p:spPr>
            <a:xfrm>
              <a:off x="-11216136" y="-1"/>
              <a:ext cx="11009812" cy="2743200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82880" tIns="182880" rIns="182880" bIns="182880" rtlCol="0" anchor="t" anchorCtr="0"/>
            <a:lstStyle>
              <a:defPPr>
                <a:defRPr lang="en-US"/>
              </a:defPPr>
              <a:lvl1pPr marL="0" algn="l" defTabSz="2821436" rtl="0" eaLnBrk="1" latinLnBrk="0" hangingPunct="1">
                <a:defRPr sz="5600" kern="1200">
                  <a:solidFill>
                    <a:schemeClr val="lt1"/>
                  </a:solidFill>
                  <a:latin typeface="+mn-lt"/>
                  <a:ea typeface="+mn-ea"/>
                  <a:cs typeface="+mn-cs"/>
                </a:defRPr>
              </a:lvl1pPr>
              <a:lvl2pPr marL="1410719" algn="l" defTabSz="2821436" rtl="0" eaLnBrk="1" latinLnBrk="0" hangingPunct="1">
                <a:defRPr sz="5600" kern="1200">
                  <a:solidFill>
                    <a:schemeClr val="lt1"/>
                  </a:solidFill>
                  <a:latin typeface="+mn-lt"/>
                  <a:ea typeface="+mn-ea"/>
                  <a:cs typeface="+mn-cs"/>
                </a:defRPr>
              </a:lvl2pPr>
              <a:lvl3pPr marL="2821436" algn="l" defTabSz="2821436" rtl="0" eaLnBrk="1" latinLnBrk="0" hangingPunct="1">
                <a:defRPr sz="5600" kern="1200">
                  <a:solidFill>
                    <a:schemeClr val="lt1"/>
                  </a:solidFill>
                  <a:latin typeface="+mn-lt"/>
                  <a:ea typeface="+mn-ea"/>
                  <a:cs typeface="+mn-cs"/>
                </a:defRPr>
              </a:lvl3pPr>
              <a:lvl4pPr marL="4232155" algn="l" defTabSz="2821436" rtl="0" eaLnBrk="1" latinLnBrk="0" hangingPunct="1">
                <a:defRPr sz="5600" kern="1200">
                  <a:solidFill>
                    <a:schemeClr val="lt1"/>
                  </a:solidFill>
                  <a:latin typeface="+mn-lt"/>
                  <a:ea typeface="+mn-ea"/>
                  <a:cs typeface="+mn-cs"/>
                </a:defRPr>
              </a:lvl4pPr>
              <a:lvl5pPr marL="5642872" algn="l" defTabSz="2821436" rtl="0" eaLnBrk="1" latinLnBrk="0" hangingPunct="1">
                <a:defRPr sz="5600" kern="1200">
                  <a:solidFill>
                    <a:schemeClr val="lt1"/>
                  </a:solidFill>
                  <a:latin typeface="+mn-lt"/>
                  <a:ea typeface="+mn-ea"/>
                  <a:cs typeface="+mn-cs"/>
                </a:defRPr>
              </a:lvl5pPr>
              <a:lvl6pPr marL="7053590" algn="l" defTabSz="2821436" rtl="0" eaLnBrk="1" latinLnBrk="0" hangingPunct="1">
                <a:defRPr sz="5600" kern="1200">
                  <a:solidFill>
                    <a:schemeClr val="lt1"/>
                  </a:solidFill>
                  <a:latin typeface="+mn-lt"/>
                  <a:ea typeface="+mn-ea"/>
                  <a:cs typeface="+mn-cs"/>
                </a:defRPr>
              </a:lvl6pPr>
              <a:lvl7pPr marL="8464309" algn="l" defTabSz="2821436" rtl="0" eaLnBrk="1" latinLnBrk="0" hangingPunct="1">
                <a:defRPr sz="5600" kern="1200">
                  <a:solidFill>
                    <a:schemeClr val="lt1"/>
                  </a:solidFill>
                  <a:latin typeface="+mn-lt"/>
                  <a:ea typeface="+mn-ea"/>
                  <a:cs typeface="+mn-cs"/>
                </a:defRPr>
              </a:lvl7pPr>
              <a:lvl8pPr marL="9875027" algn="l" defTabSz="2821436" rtl="0" eaLnBrk="1" latinLnBrk="0" hangingPunct="1">
                <a:defRPr sz="5600" kern="1200">
                  <a:solidFill>
                    <a:schemeClr val="lt1"/>
                  </a:solidFill>
                  <a:latin typeface="+mn-lt"/>
                  <a:ea typeface="+mn-ea"/>
                  <a:cs typeface="+mn-cs"/>
                </a:defRPr>
              </a:lvl8pPr>
              <a:lvl9pPr marL="11285745" algn="l" defTabSz="2821436" rtl="0" eaLnBrk="1" latinLnBrk="0" hangingPunct="1">
                <a:defRPr sz="5600" kern="1200">
                  <a:solidFill>
                    <a:schemeClr val="lt1"/>
                  </a:solidFill>
                  <a:latin typeface="+mn-lt"/>
                  <a:ea typeface="+mn-ea"/>
                  <a:cs typeface="+mn-cs"/>
                </a:defRPr>
              </a:lvl9pPr>
            </a:lstStyle>
            <a:p>
              <a:pPr marL="0" marR="0" indent="0" algn="ctr" defTabSz="2165002" rtl="0" eaLnBrk="1" fontAlgn="auto" latinLnBrk="0" hangingPunct="1">
                <a:lnSpc>
                  <a:spcPct val="100000"/>
                </a:lnSpc>
                <a:spcBef>
                  <a:spcPts val="0"/>
                </a:spcBef>
                <a:spcAft>
                  <a:spcPts val="0"/>
                </a:spcAft>
                <a:buClrTx/>
                <a:buSzTx/>
                <a:buFontTx/>
                <a:buNone/>
                <a:tabLst/>
                <a:defRPr/>
              </a:pPr>
              <a:r>
                <a:rPr lang="en-US" sz="2600" b="1" spc="0" dirty="0" smtClean="0">
                  <a:solidFill>
                    <a:srgbClr val="FF0000"/>
                  </a:solidFill>
                  <a:latin typeface="Trebuchet MS" pitchFamily="34" charset="0"/>
                </a:rPr>
                <a:t>(—THIS SIDEBAR DOES NOT PRINT—)</a:t>
              </a:r>
              <a:endParaRPr lang="en-US" sz="2600" b="1" spc="856" dirty="0" smtClean="0">
                <a:solidFill>
                  <a:schemeClr val="bg1"/>
                </a:solidFill>
                <a:latin typeface="Trebuchet MS" pitchFamily="34" charset="0"/>
              </a:endParaRPr>
            </a:p>
            <a:p>
              <a:pPr algn="ctr"/>
              <a:r>
                <a:rPr lang="en-US" sz="3400" b="1" spc="856" dirty="0" smtClean="0">
                  <a:solidFill>
                    <a:schemeClr val="bg1"/>
                  </a:solidFill>
                  <a:latin typeface="Trebuchet MS" pitchFamily="34" charset="0"/>
                </a:rPr>
                <a:t>DESIGN</a:t>
              </a:r>
              <a:r>
                <a:rPr lang="en-US" sz="3400" b="1" spc="856" baseline="0" dirty="0" smtClean="0">
                  <a:solidFill>
                    <a:schemeClr val="bg1"/>
                  </a:solidFill>
                  <a:latin typeface="Trebuchet MS" pitchFamily="34" charset="0"/>
                </a:rPr>
                <a:t> </a:t>
              </a:r>
              <a:r>
                <a:rPr lang="en-US" sz="3400" b="1" spc="856" dirty="0" smtClean="0">
                  <a:solidFill>
                    <a:schemeClr val="bg1"/>
                  </a:solidFill>
                  <a:latin typeface="Trebuchet MS" pitchFamily="34" charset="0"/>
                </a:rPr>
                <a:t>GUIDE</a:t>
              </a:r>
            </a:p>
            <a:p>
              <a:pPr algn="ctr"/>
              <a:r>
                <a:rPr lang="en-US" sz="1400" b="1" dirty="0" smtClean="0">
                  <a:latin typeface="Trebuchet MS" pitchFamily="34" charset="0"/>
                </a:rPr>
                <a:t> </a:t>
              </a:r>
            </a:p>
            <a:p>
              <a:pPr defTabSz="5369425"/>
              <a:r>
                <a:rPr lang="en-US" sz="2300" i="0" dirty="0" smtClean="0">
                  <a:latin typeface="Trebuchet MS" pitchFamily="34" charset="0"/>
                </a:rPr>
                <a:t>This PowerPoint</a:t>
              </a:r>
              <a:r>
                <a:rPr lang="en-US" sz="2300" i="0" baseline="0" dirty="0" smtClean="0">
                  <a:latin typeface="Trebuchet MS" pitchFamily="34" charset="0"/>
                </a:rPr>
                <a:t> </a:t>
              </a:r>
              <a:r>
                <a:rPr lang="en-US" sz="2300" i="0" dirty="0" smtClean="0">
                  <a:latin typeface="Trebuchet MS" pitchFamily="34" charset="0"/>
                </a:rPr>
                <a:t>2007 template produces</a:t>
              </a:r>
              <a:r>
                <a:rPr lang="en-US" sz="2300" i="0" baseline="0" dirty="0" smtClean="0">
                  <a:latin typeface="Trebuchet MS" pitchFamily="34" charset="0"/>
                </a:rPr>
                <a:t> </a:t>
              </a:r>
              <a:r>
                <a:rPr lang="en-US" sz="2300" i="0" dirty="0" smtClean="0">
                  <a:latin typeface="Trebuchet MS" pitchFamily="34" charset="0"/>
                </a:rPr>
                <a:t>a 36”x72” presentation poster. </a:t>
              </a:r>
              <a:r>
                <a:rPr lang="en-US" sz="2300" dirty="0" smtClean="0">
                  <a:latin typeface="Trebuchet MS" pitchFamily="34" charset="0"/>
                </a:rPr>
                <a:t>You</a:t>
              </a:r>
              <a:r>
                <a:rPr lang="en-US" sz="2300" baseline="0" dirty="0" smtClean="0">
                  <a:latin typeface="Trebuchet MS" pitchFamily="34" charset="0"/>
                </a:rPr>
                <a:t> can u</a:t>
              </a:r>
              <a:r>
                <a:rPr lang="en-US" sz="2300" dirty="0" smtClean="0">
                  <a:latin typeface="Trebuchet MS" pitchFamily="34" charset="0"/>
                </a:rPr>
                <a:t>se</a:t>
              </a:r>
              <a:r>
                <a:rPr lang="en-US" sz="2300" baseline="0" dirty="0" smtClean="0">
                  <a:latin typeface="Trebuchet MS" pitchFamily="34" charset="0"/>
                </a:rPr>
                <a:t> it to create your research poster and </a:t>
              </a:r>
              <a:r>
                <a:rPr lang="en-US" sz="2300" dirty="0" smtClean="0">
                  <a:latin typeface="Trebuchet MS" pitchFamily="34" charset="0"/>
                </a:rPr>
                <a:t>save valuable time placing titles, subtitles,</a:t>
              </a:r>
              <a:r>
                <a:rPr lang="en-US" sz="2300" baseline="0" dirty="0" smtClean="0">
                  <a:latin typeface="Trebuchet MS" pitchFamily="34" charset="0"/>
                </a:rPr>
                <a:t> text, and graphics</a:t>
              </a:r>
              <a:r>
                <a:rPr lang="en-US" sz="2300" dirty="0" smtClean="0">
                  <a:latin typeface="Trebuchet MS" pitchFamily="34" charset="0"/>
                </a:rPr>
                <a:t>. </a:t>
              </a:r>
            </a:p>
            <a:p>
              <a:pPr defTabSz="5369425"/>
              <a:r>
                <a:rPr lang="en-US" sz="1400" dirty="0" smtClean="0">
                  <a:latin typeface="Trebuchet MS" pitchFamily="34" charset="0"/>
                </a:rPr>
                <a:t> </a:t>
              </a:r>
            </a:p>
            <a:p>
              <a:pPr defTabSz="6258587"/>
              <a:r>
                <a:rPr lang="en-US" sz="2300" dirty="0" smtClean="0">
                  <a:latin typeface="Trebuchet MS" pitchFamily="34" charset="0"/>
                </a:rPr>
                <a:t>We provide a series of online answer your poster production questions. To view our template tutorials, go online to </a:t>
              </a:r>
              <a:r>
                <a:rPr lang="en-US" sz="2300" b="1" dirty="0" smtClean="0">
                  <a:solidFill>
                    <a:srgbClr val="FFC000"/>
                  </a:solidFill>
                  <a:latin typeface="Trebuchet MS" pitchFamily="34" charset="0"/>
                </a:rPr>
                <a:t>PosterPresentations.com</a:t>
              </a:r>
              <a:r>
                <a:rPr lang="en-US" sz="2300" b="1" dirty="0" smtClean="0">
                  <a:solidFill>
                    <a:schemeClr val="bg1"/>
                  </a:solidFill>
                  <a:latin typeface="Trebuchet MS" pitchFamily="34" charset="0"/>
                </a:rPr>
                <a:t> </a:t>
              </a:r>
              <a:r>
                <a:rPr lang="en-US" sz="2300" dirty="0" smtClean="0">
                  <a:solidFill>
                    <a:schemeClr val="bg1"/>
                  </a:solidFill>
                  <a:latin typeface="Trebuchet MS" pitchFamily="34" charset="0"/>
                </a:rPr>
                <a:t>and click on HELP DESK.</a:t>
              </a:r>
            </a:p>
            <a:p>
              <a:pPr defTabSz="6258587"/>
              <a:r>
                <a:rPr lang="en-US" sz="1400" dirty="0" smtClean="0">
                  <a:latin typeface="Trebuchet MS" pitchFamily="34" charset="0"/>
                </a:rPr>
                <a:t> </a:t>
              </a:r>
            </a:p>
            <a:p>
              <a:pPr defTabSz="6258587"/>
              <a:r>
                <a:rPr lang="en-US" sz="2300" dirty="0" smtClean="0">
                  <a:solidFill>
                    <a:schemeClr val="bg1"/>
                  </a:solidFill>
                  <a:latin typeface="Trebuchet MS" pitchFamily="34" charset="0"/>
                </a:rPr>
                <a:t>When</a:t>
              </a:r>
              <a:r>
                <a:rPr lang="en-US" sz="2300" baseline="0" dirty="0" smtClean="0">
                  <a:solidFill>
                    <a:schemeClr val="bg1"/>
                  </a:solidFill>
                  <a:latin typeface="Trebuchet MS" pitchFamily="34" charset="0"/>
                </a:rPr>
                <a:t> you are ready to</a:t>
              </a:r>
              <a:r>
                <a:rPr lang="en-US" sz="2300" dirty="0" smtClean="0">
                  <a:solidFill>
                    <a:schemeClr val="bg1"/>
                  </a:solidFill>
                  <a:latin typeface="Trebuchet MS" pitchFamily="34" charset="0"/>
                </a:rPr>
                <a:t> </a:t>
              </a:r>
              <a:r>
                <a:rPr lang="en-US" sz="2300" baseline="0" dirty="0" smtClean="0">
                  <a:solidFill>
                    <a:schemeClr val="bg1"/>
                  </a:solidFill>
                  <a:latin typeface="Trebuchet MS" pitchFamily="34" charset="0"/>
                </a:rPr>
                <a:t> print your poster</a:t>
              </a:r>
              <a:r>
                <a:rPr lang="en-US" sz="2300" dirty="0" smtClean="0">
                  <a:solidFill>
                    <a:schemeClr val="bg1"/>
                  </a:solidFill>
                  <a:latin typeface="Trebuchet MS" pitchFamily="34" charset="0"/>
                </a:rPr>
                <a:t>,</a:t>
              </a:r>
              <a:r>
                <a:rPr lang="en-US" sz="2300" baseline="0" dirty="0" smtClean="0">
                  <a:solidFill>
                    <a:schemeClr val="bg1"/>
                  </a:solidFill>
                  <a:latin typeface="Trebuchet MS" pitchFamily="34" charset="0"/>
                </a:rPr>
                <a:t> go online to </a:t>
              </a:r>
              <a:r>
                <a:rPr lang="en-US" sz="2300" b="0" dirty="0" smtClean="0">
                  <a:solidFill>
                    <a:schemeClr val="bg1"/>
                  </a:solidFill>
                  <a:latin typeface="Trebuchet MS" pitchFamily="34" charset="0"/>
                </a:rPr>
                <a:t>PosterPresentations.com</a:t>
              </a:r>
              <a:r>
                <a:rPr lang="en-US" sz="2300" dirty="0" smtClean="0">
                  <a:solidFill>
                    <a:schemeClr val="bg1"/>
                  </a:solidFill>
                  <a:latin typeface="Trebuchet MS" pitchFamily="34" charset="0"/>
                </a:rPr>
                <a:t/>
              </a:r>
              <a:br>
                <a:rPr lang="en-US" sz="2300" dirty="0" smtClean="0">
                  <a:solidFill>
                    <a:schemeClr val="bg1"/>
                  </a:solidFill>
                  <a:latin typeface="Trebuchet MS" pitchFamily="34" charset="0"/>
                </a:rPr>
              </a:br>
              <a:r>
                <a:rPr lang="en-US" sz="1400" dirty="0" smtClean="0">
                  <a:solidFill>
                    <a:schemeClr val="bg1"/>
                  </a:solidFill>
                  <a:latin typeface="Trebuchet MS" pitchFamily="34" charset="0"/>
                </a:rPr>
                <a:t> </a:t>
              </a:r>
            </a:p>
            <a:p>
              <a:pPr algn="l" defTabSz="5369425"/>
              <a:r>
                <a:rPr lang="en-US" sz="2300" b="0" dirty="0" smtClean="0">
                  <a:solidFill>
                    <a:schemeClr val="bg1"/>
                  </a:solidFill>
                  <a:latin typeface="Trebuchet MS" pitchFamily="34" charset="0"/>
                </a:rPr>
                <a:t>Need</a:t>
              </a:r>
              <a:r>
                <a:rPr lang="en-US" sz="2300" b="0" baseline="0" dirty="0" smtClean="0">
                  <a:solidFill>
                    <a:schemeClr val="bg1"/>
                  </a:solidFill>
                  <a:latin typeface="Trebuchet MS" pitchFamily="34" charset="0"/>
                </a:rPr>
                <a:t> assistance? Call us at </a:t>
              </a:r>
              <a:r>
                <a:rPr lang="en-US" sz="2300" b="0" dirty="0" smtClean="0">
                  <a:solidFill>
                    <a:srgbClr val="FFC000"/>
                  </a:solidFill>
                  <a:latin typeface="Trebuchet MS" pitchFamily="34" charset="0"/>
                </a:rPr>
                <a:t>1.510.649.3001</a:t>
              </a:r>
            </a:p>
            <a:p>
              <a:pPr algn="l" defTabSz="5369425"/>
              <a:r>
                <a:rPr lang="en-US" sz="1400" b="1" dirty="0" smtClean="0">
                  <a:solidFill>
                    <a:srgbClr val="FFFF00"/>
                  </a:solidFill>
                  <a:latin typeface="Trebuchet MS" pitchFamily="34" charset="0"/>
                </a:rPr>
                <a:t> </a:t>
              </a:r>
            </a:p>
            <a:p>
              <a:pPr algn="ctr"/>
              <a:endParaRPr lang="en-US" sz="2000" b="1" dirty="0" smtClean="0">
                <a:solidFill>
                  <a:schemeClr val="bg1"/>
                </a:solidFill>
                <a:latin typeface="Trebuchet MS" pitchFamily="34" charset="0"/>
              </a:endParaRPr>
            </a:p>
            <a:p>
              <a:pPr algn="ctr"/>
              <a:r>
                <a:rPr lang="en-US" sz="3400" b="1" spc="856" dirty="0" smtClean="0">
                  <a:solidFill>
                    <a:schemeClr val="bg1"/>
                  </a:solidFill>
                  <a:latin typeface="Trebuchet MS" pitchFamily="34" charset="0"/>
                </a:rPr>
                <a:t>QUICK START</a:t>
              </a:r>
            </a:p>
            <a:p>
              <a:pPr algn="ctr"/>
              <a:r>
                <a:rPr lang="en-US" sz="1400" b="1" baseline="0" dirty="0" smtClean="0">
                  <a:solidFill>
                    <a:schemeClr val="bg1"/>
                  </a:solidFill>
                  <a:latin typeface="Trebuchet MS" pitchFamily="34" charset="0"/>
                </a:rPr>
                <a:t> </a:t>
              </a:r>
            </a:p>
            <a:p>
              <a:pPr algn="ctr"/>
              <a:r>
                <a:rPr lang="en-US" sz="2600" b="1" baseline="0" dirty="0" smtClean="0">
                  <a:solidFill>
                    <a:srgbClr val="FFC000"/>
                  </a:solidFill>
                  <a:latin typeface="Trebuchet MS" pitchFamily="34" charset="0"/>
                </a:rPr>
                <a:t>Zoom in and out</a:t>
              </a:r>
            </a:p>
            <a:p>
              <a:pPr marL="1715821" indent="0" algn="l" defTabSz="1213298"/>
              <a:r>
                <a:rPr lang="en-US" sz="2000" b="0" baseline="0" dirty="0" smtClean="0">
                  <a:solidFill>
                    <a:schemeClr val="bg1">
                      <a:lumMod val="75000"/>
                    </a:schemeClr>
                  </a:solidFill>
                  <a:latin typeface="Trebuchet MS" pitchFamily="34" charset="0"/>
                </a:rPr>
                <a:t>As you work on your poster zoom in and out to the level that is more comfortable to you. Go to VIEW &gt; ZOOM.</a:t>
              </a:r>
            </a:p>
            <a:p>
              <a:pPr algn="l"/>
              <a:endParaRPr lang="en-US" sz="2300" b="0" baseline="0" dirty="0" smtClean="0">
                <a:solidFill>
                  <a:schemeClr val="bg1"/>
                </a:solidFill>
                <a:latin typeface="Trebuchet MS" pitchFamily="34" charset="0"/>
              </a:endParaRPr>
            </a:p>
            <a:p>
              <a:pPr algn="ctr"/>
              <a:r>
                <a:rPr lang="en-US" sz="2600" b="1" baseline="0" dirty="0" smtClean="0">
                  <a:solidFill>
                    <a:srgbClr val="FFC000"/>
                  </a:solidFill>
                  <a:latin typeface="Trebuchet MS" pitchFamily="34" charset="0"/>
                </a:rPr>
                <a:t>Title, Authors, and Affiliations</a:t>
              </a:r>
            </a:p>
            <a:p>
              <a:pPr algn="l"/>
              <a:r>
                <a:rPr lang="en-US" sz="2000" b="0" baseline="0" dirty="0" smtClean="0">
                  <a:solidFill>
                    <a:schemeClr val="bg1">
                      <a:lumMod val="75000"/>
                    </a:schemeClr>
                  </a:solidFill>
                  <a:latin typeface="Trebuchet MS" pitchFamily="34" charset="0"/>
                </a:rPr>
                <a:t>Start designing your poster by adding the title, the names of the authors, and the affiliated institutions. </a:t>
              </a:r>
              <a:r>
                <a:rPr lang="en-US" sz="2000" b="0" spc="0" baseline="0" dirty="0" smtClean="0">
                  <a:solidFill>
                    <a:schemeClr val="bg1">
                      <a:lumMod val="75000"/>
                    </a:schemeClr>
                  </a:solidFill>
                  <a:latin typeface="Trebuchet MS" pitchFamily="34" charset="0"/>
                </a:rPr>
                <a:t>You can type or paste text into the provided boxes. The template will automatically adjust the size of your text to fit the title box. You can manually override this feature and change the size of your text. </a:t>
              </a:r>
            </a:p>
            <a:p>
              <a:pPr algn="l"/>
              <a:r>
                <a:rPr lang="en-US" sz="1400" b="0" spc="0" baseline="0" dirty="0" smtClean="0">
                  <a:solidFill>
                    <a:schemeClr val="bg1">
                      <a:lumMod val="75000"/>
                    </a:schemeClr>
                  </a:solidFill>
                  <a:latin typeface="Trebuchet MS" pitchFamily="34" charset="0"/>
                </a:rPr>
                <a:t> </a:t>
              </a:r>
            </a:p>
            <a:p>
              <a:pPr algn="l"/>
              <a:r>
                <a:rPr lang="en-US" sz="2000" b="1" spc="428" baseline="0" dirty="0" smtClean="0">
                  <a:solidFill>
                    <a:srgbClr val="FFC000"/>
                  </a:solidFill>
                  <a:latin typeface="Trebuchet MS" pitchFamily="34" charset="0"/>
                </a:rPr>
                <a:t>TIP</a:t>
              </a:r>
              <a:r>
                <a:rPr lang="en-US" sz="2000" b="1" baseline="0" dirty="0" smtClean="0">
                  <a:solidFill>
                    <a:srgbClr val="FFC000"/>
                  </a:solidFill>
                  <a:latin typeface="Trebuchet MS" pitchFamily="34" charset="0"/>
                </a:rPr>
                <a:t>: </a:t>
              </a:r>
              <a:r>
                <a:rPr lang="en-US" sz="2000" b="0" baseline="0" dirty="0" smtClean="0">
                  <a:solidFill>
                    <a:schemeClr val="bg1">
                      <a:lumMod val="75000"/>
                    </a:schemeClr>
                  </a:solidFill>
                  <a:latin typeface="Trebuchet MS" pitchFamily="34" charset="0"/>
                </a:rPr>
                <a:t>The font size of your title should be bigger than your name(s) and institution name(s).</a:t>
              </a:r>
            </a:p>
            <a:p>
              <a:pPr algn="l"/>
              <a:r>
                <a:rPr lang="en-US" sz="2300" b="1" baseline="0" dirty="0" smtClean="0">
                  <a:solidFill>
                    <a:schemeClr val="bg1"/>
                  </a:solidFill>
                  <a:latin typeface="Trebuchet MS" pitchFamily="34" charset="0"/>
                </a:rPr>
                <a:t/>
              </a:r>
              <a:br>
                <a:rPr lang="en-US" sz="2300" b="1" baseline="0" dirty="0" smtClean="0">
                  <a:solidFill>
                    <a:schemeClr val="bg1"/>
                  </a:solidFill>
                  <a:latin typeface="Trebuchet MS" pitchFamily="34" charset="0"/>
                </a:rPr>
              </a:br>
              <a:endParaRPr lang="en-US" sz="2300" b="1" dirty="0" smtClean="0">
                <a:solidFill>
                  <a:schemeClr val="bg1"/>
                </a:solidFill>
                <a:latin typeface="Trebuchet MS" pitchFamily="34" charset="0"/>
              </a:endParaRPr>
            </a:p>
            <a:p>
              <a:pPr algn="ctr"/>
              <a:endParaRPr lang="en-US" sz="2300" b="1" dirty="0" smtClean="0">
                <a:solidFill>
                  <a:srgbClr val="FFC000"/>
                </a:solidFill>
                <a:latin typeface="Trebuchet MS" pitchFamily="34" charset="0"/>
              </a:endParaRPr>
            </a:p>
            <a:p>
              <a:pPr algn="ctr"/>
              <a:endParaRPr lang="en-US" sz="2300" b="1" dirty="0" smtClean="0">
                <a:solidFill>
                  <a:srgbClr val="FFC000"/>
                </a:solidFill>
                <a:latin typeface="Trebuchet MS" pitchFamily="34" charset="0"/>
              </a:endParaRPr>
            </a:p>
            <a:p>
              <a:pPr algn="ctr"/>
              <a:r>
                <a:rPr lang="en-US" sz="2600" b="1" dirty="0" smtClean="0">
                  <a:solidFill>
                    <a:srgbClr val="FFC000"/>
                  </a:solidFill>
                  <a:latin typeface="Trebuchet MS" pitchFamily="34" charset="0"/>
                </a:rPr>
                <a:t>Adding Logos</a:t>
              </a:r>
              <a:r>
                <a:rPr lang="en-US" sz="2600" b="1" baseline="0" dirty="0" smtClean="0">
                  <a:solidFill>
                    <a:srgbClr val="FFC000"/>
                  </a:solidFill>
                  <a:latin typeface="Trebuchet MS" pitchFamily="34" charset="0"/>
                </a:rPr>
                <a:t> / Seals</a:t>
              </a:r>
            </a:p>
            <a:p>
              <a:pPr algn="l"/>
              <a:r>
                <a:rPr lang="en-US" sz="2000" b="0" baseline="0" dirty="0" smtClean="0">
                  <a:solidFill>
                    <a:schemeClr val="bg1">
                      <a:lumMod val="75000"/>
                    </a:schemeClr>
                  </a:solidFill>
                  <a:latin typeface="Trebuchet MS" pitchFamily="34" charset="0"/>
                </a:rPr>
                <a:t>Most often, logos are added on each side of the title. You can insert a logo by dragging and dropping it from your desktop, copy and paste or by going to INSERT &gt; PICTURES. Logos taken from web sites are likely to be low quality when printed. Zoom it at 100% to see what the logo will look like on the final poster and make any necessary adjustments.  </a:t>
              </a:r>
            </a:p>
            <a:p>
              <a:pPr algn="l"/>
              <a:endParaRPr lang="en-US" sz="1400" b="0" spc="428" baseline="0" dirty="0" smtClean="0">
                <a:solidFill>
                  <a:schemeClr val="bg1">
                    <a:lumMod val="75000"/>
                  </a:schemeClr>
                </a:solidFill>
                <a:latin typeface="Trebuchet MS" pitchFamily="34" charset="0"/>
              </a:endParaRPr>
            </a:p>
            <a:p>
              <a:pPr algn="l"/>
              <a:r>
                <a:rPr lang="en-US" sz="2000" b="1" spc="428" baseline="0" dirty="0" smtClean="0">
                  <a:solidFill>
                    <a:srgbClr val="FFC000"/>
                  </a:solidFill>
                  <a:latin typeface="Trebuchet MS" pitchFamily="34" charset="0"/>
                </a:rPr>
                <a:t>TIP:</a:t>
              </a:r>
              <a:r>
                <a:rPr lang="en-US" sz="2000" b="1" spc="0" baseline="0" dirty="0" smtClean="0">
                  <a:solidFill>
                    <a:srgbClr val="FFC000"/>
                  </a:solidFill>
                  <a:latin typeface="Trebuchet MS" pitchFamily="34" charset="0"/>
                </a:rPr>
                <a:t> </a:t>
              </a:r>
              <a:r>
                <a:rPr lang="en-US" sz="2000" b="0" baseline="0" dirty="0" smtClean="0">
                  <a:solidFill>
                    <a:schemeClr val="bg1">
                      <a:lumMod val="75000"/>
                    </a:schemeClr>
                  </a:solidFill>
                  <a:latin typeface="Trebuchet MS" pitchFamily="34" charset="0"/>
                </a:rPr>
                <a:t>See if your company’s logo is available on our free poster templates page.</a:t>
              </a:r>
            </a:p>
            <a:p>
              <a:pPr algn="l"/>
              <a:endParaRPr lang="en-US" sz="2000" b="0" baseline="0" dirty="0" smtClean="0">
                <a:latin typeface="Trebuchet MS" pitchFamily="34" charset="0"/>
              </a:endParaRPr>
            </a:p>
            <a:p>
              <a:pPr algn="ctr"/>
              <a:r>
                <a:rPr lang="en-US" sz="2600" b="1" baseline="0" dirty="0" smtClean="0">
                  <a:solidFill>
                    <a:srgbClr val="FFC000"/>
                  </a:solidFill>
                  <a:latin typeface="Trebuchet MS" pitchFamily="34" charset="0"/>
                </a:rPr>
                <a:t>Photographs / Graphics</a:t>
              </a:r>
            </a:p>
            <a:p>
              <a:pPr algn="l" defTabSz="1394388"/>
              <a:r>
                <a:rPr lang="en-US" sz="2000" b="0" baseline="0" dirty="0" smtClean="0">
                  <a:solidFill>
                    <a:schemeClr val="bg1">
                      <a:lumMod val="75000"/>
                    </a:schemeClr>
                  </a:solidFill>
                  <a:latin typeface="Trebuchet MS" pitchFamily="34" charset="0"/>
                </a:rPr>
                <a:t>You can add images by dragging and dropping from your desktop, copy and paste, or by going to INSERT &gt; PICTURES. Resize images proportionally by holding down the SHIFT key and dragging one of the corner handles. For a professional-looking poster, do not distort your images by enlarging them </a:t>
              </a:r>
              <a:r>
                <a:rPr lang="en-US" sz="2000" b="0" spc="0" baseline="0" dirty="0" smtClean="0">
                  <a:solidFill>
                    <a:schemeClr val="bg1">
                      <a:lumMod val="75000"/>
                    </a:schemeClr>
                  </a:solidFill>
                  <a:latin typeface="Trebuchet MS" pitchFamily="34" charset="0"/>
                </a:rPr>
                <a:t>disproportionally.</a:t>
              </a:r>
            </a:p>
            <a:p>
              <a:pPr algn="l" defTabSz="1394388"/>
              <a:endParaRPr lang="en-US" sz="2000" b="0" baseline="0" dirty="0" smtClean="0">
                <a:latin typeface="Trebuchet MS" pitchFamily="34" charset="0"/>
              </a:endParaRPr>
            </a:p>
            <a:p>
              <a:pPr algn="ctr"/>
              <a:endParaRPr lang="en-US" sz="2300" b="1" baseline="0" dirty="0" smtClean="0">
                <a:solidFill>
                  <a:srgbClr val="FFC000"/>
                </a:solidFill>
                <a:latin typeface="Trebuchet MS" pitchFamily="34" charset="0"/>
              </a:endParaRPr>
            </a:p>
            <a:p>
              <a:pPr algn="ctr"/>
              <a:endParaRPr lang="en-US" sz="2300" b="1" baseline="0" dirty="0" smtClean="0">
                <a:solidFill>
                  <a:srgbClr val="FFC000"/>
                </a:solidFill>
                <a:latin typeface="Trebuchet MS" pitchFamily="34" charset="0"/>
              </a:endParaRPr>
            </a:p>
            <a:p>
              <a:pPr algn="ctr"/>
              <a:endParaRPr lang="en-US" sz="2300" b="1" baseline="0" dirty="0" smtClean="0">
                <a:solidFill>
                  <a:srgbClr val="FFC000"/>
                </a:solidFill>
                <a:latin typeface="Trebuchet MS" pitchFamily="34" charset="0"/>
              </a:endParaRPr>
            </a:p>
            <a:p>
              <a:pPr algn="ctr"/>
              <a:endParaRPr lang="en-US" sz="2300" b="1" baseline="0" dirty="0" smtClean="0">
                <a:solidFill>
                  <a:srgbClr val="FFC000"/>
                </a:solidFill>
                <a:latin typeface="Trebuchet MS" pitchFamily="34" charset="0"/>
              </a:endParaRPr>
            </a:p>
            <a:p>
              <a:pPr algn="ctr"/>
              <a:endParaRPr lang="en-US" sz="2300" b="1" baseline="0" dirty="0" smtClean="0">
                <a:solidFill>
                  <a:srgbClr val="FFC000"/>
                </a:solidFill>
                <a:latin typeface="Trebuchet MS" pitchFamily="34" charset="0"/>
              </a:endParaRPr>
            </a:p>
            <a:p>
              <a:pPr algn="ctr"/>
              <a:endParaRPr lang="en-US" sz="2300" b="1" baseline="0" dirty="0" smtClean="0">
                <a:solidFill>
                  <a:srgbClr val="FFC000"/>
                </a:solidFill>
                <a:latin typeface="Trebuchet MS" pitchFamily="34" charset="0"/>
              </a:endParaRPr>
            </a:p>
            <a:p>
              <a:pPr algn="ctr"/>
              <a:r>
                <a:rPr lang="en-US" sz="2600" b="1" baseline="0" dirty="0" smtClean="0">
                  <a:solidFill>
                    <a:srgbClr val="FFC000"/>
                  </a:solidFill>
                  <a:latin typeface="Trebuchet MS" pitchFamily="34" charset="0"/>
                </a:rPr>
                <a:t>Image Quality Check</a:t>
              </a:r>
            </a:p>
            <a:p>
              <a:pPr lvl="0" algn="l" defTabSz="1394388"/>
              <a:r>
                <a:rPr lang="en-US" sz="2000" b="0" baseline="0" dirty="0" smtClean="0">
                  <a:solidFill>
                    <a:schemeClr val="bg1">
                      <a:lumMod val="75000"/>
                    </a:schemeClr>
                  </a:solidFill>
                  <a:latin typeface="Trebuchet MS" pitchFamily="34" charset="0"/>
                </a:rPr>
                <a:t>Zoom in and look at your images at 100% magnification. If they look good they will print well. </a:t>
              </a:r>
              <a:endParaRPr lang="en-US" sz="2300" b="0" dirty="0" smtClean="0">
                <a:latin typeface="Trebuchet MS" pitchFamily="34" charset="0"/>
              </a:endParaRPr>
            </a:p>
          </p:txBody>
        </p:sp>
        <p:cxnSp>
          <p:nvCxnSpPr>
            <p:cNvPr id="52" name="Straight Connector 51"/>
            <p:cNvCxnSpPr/>
            <p:nvPr userDrawn="1"/>
          </p:nvCxnSpPr>
          <p:spPr>
            <a:xfrm>
              <a:off x="-11220550" y="6395410"/>
              <a:ext cx="10999746" cy="2783"/>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pic>
          <p:nvPicPr>
            <p:cNvPr id="53" name="Picture 52"/>
            <p:cNvPicPr>
              <a:picLocks noChangeAspect="1"/>
            </p:cNvPicPr>
            <p:nvPr userDrawn="1"/>
          </p:nvPicPr>
          <p:blipFill>
            <a:blip r:embed="rId3"/>
            <a:stretch>
              <a:fillRect/>
            </a:stretch>
          </p:blipFill>
          <p:spPr>
            <a:xfrm>
              <a:off x="-10736023" y="7928687"/>
              <a:ext cx="1597665" cy="1001614"/>
            </a:xfrm>
            <a:prstGeom prst="rect">
              <a:avLst/>
            </a:prstGeom>
          </p:spPr>
        </p:pic>
        <p:pic>
          <p:nvPicPr>
            <p:cNvPr id="54" name="Picture 53"/>
            <p:cNvPicPr>
              <a:picLocks noChangeAspect="1"/>
            </p:cNvPicPr>
            <p:nvPr userDrawn="1"/>
          </p:nvPicPr>
          <p:blipFill>
            <a:blip r:embed="rId4"/>
            <a:stretch>
              <a:fillRect/>
            </a:stretch>
          </p:blipFill>
          <p:spPr>
            <a:xfrm>
              <a:off x="-10736023" y="12354606"/>
              <a:ext cx="9986807" cy="877997"/>
            </a:xfrm>
            <a:prstGeom prst="rect">
              <a:avLst/>
            </a:prstGeom>
          </p:spPr>
        </p:pic>
        <p:grpSp>
          <p:nvGrpSpPr>
            <p:cNvPr id="55" name="Group 54"/>
            <p:cNvGrpSpPr/>
            <p:nvPr userDrawn="1"/>
          </p:nvGrpSpPr>
          <p:grpSpPr>
            <a:xfrm>
              <a:off x="-9844889" y="19920603"/>
              <a:ext cx="7631078" cy="1884838"/>
              <a:chOff x="-4516464" y="11354916"/>
              <a:chExt cx="3516822" cy="1039167"/>
            </a:xfrm>
          </p:grpSpPr>
          <p:grpSp>
            <p:nvGrpSpPr>
              <p:cNvPr id="61" name="Group 60"/>
              <p:cNvGrpSpPr/>
              <p:nvPr userDrawn="1"/>
            </p:nvGrpSpPr>
            <p:grpSpPr>
              <a:xfrm>
                <a:off x="-2783494" y="11354962"/>
                <a:ext cx="624373" cy="845245"/>
                <a:chOff x="-3958698" y="11538812"/>
                <a:chExt cx="779266" cy="1211227"/>
              </a:xfrm>
            </p:grpSpPr>
            <p:pic>
              <p:nvPicPr>
                <p:cNvPr id="67" name="Picture 66"/>
                <p:cNvPicPr>
                  <a:picLocks noChangeAspect="1"/>
                </p:cNvPicPr>
                <p:nvPr userDrawn="1"/>
              </p:nvPicPr>
              <p:blipFill>
                <a:blip r:embed="rId5"/>
                <a:stretch>
                  <a:fillRect/>
                </a:stretch>
              </p:blipFill>
              <p:spPr>
                <a:xfrm>
                  <a:off x="-3948160" y="11538812"/>
                  <a:ext cx="768728" cy="1090753"/>
                </a:xfrm>
                <a:prstGeom prst="rect">
                  <a:avLst/>
                </a:prstGeom>
              </p:spPr>
            </p:pic>
            <p:sp>
              <p:nvSpPr>
                <p:cNvPr id="68" name="TextBox 56"/>
                <p:cNvSpPr txBox="1"/>
                <p:nvPr userDrawn="1"/>
              </p:nvSpPr>
              <p:spPr>
                <a:xfrm>
                  <a:off x="-3958698" y="12577802"/>
                  <a:ext cx="779263" cy="172237"/>
                </a:xfrm>
                <a:prstGeom prst="rect">
                  <a:avLst/>
                </a:prstGeom>
                <a:solidFill>
                  <a:schemeClr val="accent1"/>
                </a:solidFill>
                <a:ln>
                  <a:noFill/>
                </a:ln>
              </p:spPr>
              <p:txBody>
                <a:bodyPr wrap="square" lIns="0" tIns="0" rIns="0" bIns="0" rtlCol="0">
                  <a:spAutoFit/>
                </a:bodyPr>
                <a:lstStyle>
                  <a:defPPr>
                    <a:defRPr lang="en-US"/>
                  </a:defPPr>
                  <a:lvl1pPr marL="0" algn="l" defTabSz="2821436" rtl="0" eaLnBrk="1" latinLnBrk="0" hangingPunct="1">
                    <a:defRPr sz="5600" kern="1200">
                      <a:solidFill>
                        <a:schemeClr val="tx1"/>
                      </a:solidFill>
                      <a:latin typeface="+mn-lt"/>
                      <a:ea typeface="+mn-ea"/>
                      <a:cs typeface="+mn-cs"/>
                    </a:defRPr>
                  </a:lvl1pPr>
                  <a:lvl2pPr marL="1410719" algn="l" defTabSz="2821436" rtl="0" eaLnBrk="1" latinLnBrk="0" hangingPunct="1">
                    <a:defRPr sz="5600" kern="1200">
                      <a:solidFill>
                        <a:schemeClr val="tx1"/>
                      </a:solidFill>
                      <a:latin typeface="+mn-lt"/>
                      <a:ea typeface="+mn-ea"/>
                      <a:cs typeface="+mn-cs"/>
                    </a:defRPr>
                  </a:lvl2pPr>
                  <a:lvl3pPr marL="2821436" algn="l" defTabSz="2821436" rtl="0" eaLnBrk="1" latinLnBrk="0" hangingPunct="1">
                    <a:defRPr sz="5600" kern="1200">
                      <a:solidFill>
                        <a:schemeClr val="tx1"/>
                      </a:solidFill>
                      <a:latin typeface="+mn-lt"/>
                      <a:ea typeface="+mn-ea"/>
                      <a:cs typeface="+mn-cs"/>
                    </a:defRPr>
                  </a:lvl3pPr>
                  <a:lvl4pPr marL="4232155" algn="l" defTabSz="2821436" rtl="0" eaLnBrk="1" latinLnBrk="0" hangingPunct="1">
                    <a:defRPr sz="5600" kern="1200">
                      <a:solidFill>
                        <a:schemeClr val="tx1"/>
                      </a:solidFill>
                      <a:latin typeface="+mn-lt"/>
                      <a:ea typeface="+mn-ea"/>
                      <a:cs typeface="+mn-cs"/>
                    </a:defRPr>
                  </a:lvl4pPr>
                  <a:lvl5pPr marL="5642872" algn="l" defTabSz="2821436" rtl="0" eaLnBrk="1" latinLnBrk="0" hangingPunct="1">
                    <a:defRPr sz="5600" kern="1200">
                      <a:solidFill>
                        <a:schemeClr val="tx1"/>
                      </a:solidFill>
                      <a:latin typeface="+mn-lt"/>
                      <a:ea typeface="+mn-ea"/>
                      <a:cs typeface="+mn-cs"/>
                    </a:defRPr>
                  </a:lvl5pPr>
                  <a:lvl6pPr marL="7053590" algn="l" defTabSz="2821436" rtl="0" eaLnBrk="1" latinLnBrk="0" hangingPunct="1">
                    <a:defRPr sz="5600" kern="1200">
                      <a:solidFill>
                        <a:schemeClr val="tx1"/>
                      </a:solidFill>
                      <a:latin typeface="+mn-lt"/>
                      <a:ea typeface="+mn-ea"/>
                      <a:cs typeface="+mn-cs"/>
                    </a:defRPr>
                  </a:lvl6pPr>
                  <a:lvl7pPr marL="8464309" algn="l" defTabSz="2821436" rtl="0" eaLnBrk="1" latinLnBrk="0" hangingPunct="1">
                    <a:defRPr sz="5600" kern="1200">
                      <a:solidFill>
                        <a:schemeClr val="tx1"/>
                      </a:solidFill>
                      <a:latin typeface="+mn-lt"/>
                      <a:ea typeface="+mn-ea"/>
                      <a:cs typeface="+mn-cs"/>
                    </a:defRPr>
                  </a:lvl7pPr>
                  <a:lvl8pPr marL="9875027" algn="l" defTabSz="2821436" rtl="0" eaLnBrk="1" latinLnBrk="0" hangingPunct="1">
                    <a:defRPr sz="5600" kern="1200">
                      <a:solidFill>
                        <a:schemeClr val="tx1"/>
                      </a:solidFill>
                      <a:latin typeface="+mn-lt"/>
                      <a:ea typeface="+mn-ea"/>
                      <a:cs typeface="+mn-cs"/>
                    </a:defRPr>
                  </a:lvl8pPr>
                  <a:lvl9pPr marL="11285745" algn="l" defTabSz="2821436" rtl="0" eaLnBrk="1" latinLnBrk="0" hangingPunct="1">
                    <a:defRPr sz="5600" kern="1200">
                      <a:solidFill>
                        <a:schemeClr val="tx1"/>
                      </a:solidFill>
                      <a:latin typeface="+mn-lt"/>
                      <a:ea typeface="+mn-ea"/>
                      <a:cs typeface="+mn-cs"/>
                    </a:defRPr>
                  </a:lvl9pPr>
                </a:lstStyle>
                <a:p>
                  <a:pPr algn="ctr"/>
                  <a:r>
                    <a:rPr lang="en-US" sz="1700" b="1" dirty="0" smtClean="0">
                      <a:solidFill>
                        <a:schemeClr val="tx1"/>
                      </a:solidFill>
                    </a:rPr>
                    <a:t>ORIGINAL</a:t>
                  </a:r>
                  <a:endParaRPr lang="en-US" sz="1700" b="1" dirty="0">
                    <a:solidFill>
                      <a:schemeClr val="tx1"/>
                    </a:solidFill>
                  </a:endParaRPr>
                </a:p>
              </p:txBody>
            </p:sp>
          </p:grpSp>
          <p:grpSp>
            <p:nvGrpSpPr>
              <p:cNvPr id="62" name="Group 61"/>
              <p:cNvGrpSpPr/>
              <p:nvPr userDrawn="1"/>
            </p:nvGrpSpPr>
            <p:grpSpPr>
              <a:xfrm>
                <a:off x="-2033159" y="11354916"/>
                <a:ext cx="1033517" cy="851104"/>
                <a:chOff x="-2921738" y="11604219"/>
                <a:chExt cx="1420279" cy="1169607"/>
              </a:xfrm>
            </p:grpSpPr>
            <p:pic>
              <p:nvPicPr>
                <p:cNvPr id="65" name="Picture 64"/>
                <p:cNvPicPr>
                  <a:picLocks noChangeAspect="1"/>
                </p:cNvPicPr>
                <p:nvPr userDrawn="1"/>
              </p:nvPicPr>
              <p:blipFill>
                <a:blip r:embed="rId5"/>
                <a:stretch>
                  <a:fillRect/>
                </a:stretch>
              </p:blipFill>
              <p:spPr>
                <a:xfrm>
                  <a:off x="-2921738" y="11604219"/>
                  <a:ext cx="1420279" cy="1029695"/>
                </a:xfrm>
                <a:prstGeom prst="rect">
                  <a:avLst/>
                </a:prstGeom>
              </p:spPr>
            </p:pic>
            <p:sp>
              <p:nvSpPr>
                <p:cNvPr id="66" name="TextBox 54"/>
                <p:cNvSpPr txBox="1"/>
                <p:nvPr userDrawn="1"/>
              </p:nvSpPr>
              <p:spPr>
                <a:xfrm>
                  <a:off x="-2918992" y="12579503"/>
                  <a:ext cx="1417533" cy="194323"/>
                </a:xfrm>
                <a:prstGeom prst="rect">
                  <a:avLst/>
                </a:prstGeom>
                <a:solidFill>
                  <a:srgbClr val="FF0000"/>
                </a:solidFill>
              </p:spPr>
              <p:txBody>
                <a:bodyPr wrap="square" lIns="0" tIns="0" rIns="0" bIns="0" rtlCol="0">
                  <a:spAutoFit/>
                </a:bodyPr>
                <a:lstStyle>
                  <a:defPPr>
                    <a:defRPr lang="en-US"/>
                  </a:defPPr>
                  <a:lvl1pPr marL="0" algn="l" defTabSz="2821436" rtl="0" eaLnBrk="1" latinLnBrk="0" hangingPunct="1">
                    <a:defRPr sz="5600" kern="1200">
                      <a:solidFill>
                        <a:schemeClr val="tx1"/>
                      </a:solidFill>
                      <a:latin typeface="+mn-lt"/>
                      <a:ea typeface="+mn-ea"/>
                      <a:cs typeface="+mn-cs"/>
                    </a:defRPr>
                  </a:lvl1pPr>
                  <a:lvl2pPr marL="1410719" algn="l" defTabSz="2821436" rtl="0" eaLnBrk="1" latinLnBrk="0" hangingPunct="1">
                    <a:defRPr sz="5600" kern="1200">
                      <a:solidFill>
                        <a:schemeClr val="tx1"/>
                      </a:solidFill>
                      <a:latin typeface="+mn-lt"/>
                      <a:ea typeface="+mn-ea"/>
                      <a:cs typeface="+mn-cs"/>
                    </a:defRPr>
                  </a:lvl2pPr>
                  <a:lvl3pPr marL="2821436" algn="l" defTabSz="2821436" rtl="0" eaLnBrk="1" latinLnBrk="0" hangingPunct="1">
                    <a:defRPr sz="5600" kern="1200">
                      <a:solidFill>
                        <a:schemeClr val="tx1"/>
                      </a:solidFill>
                      <a:latin typeface="+mn-lt"/>
                      <a:ea typeface="+mn-ea"/>
                      <a:cs typeface="+mn-cs"/>
                    </a:defRPr>
                  </a:lvl3pPr>
                  <a:lvl4pPr marL="4232155" algn="l" defTabSz="2821436" rtl="0" eaLnBrk="1" latinLnBrk="0" hangingPunct="1">
                    <a:defRPr sz="5600" kern="1200">
                      <a:solidFill>
                        <a:schemeClr val="tx1"/>
                      </a:solidFill>
                      <a:latin typeface="+mn-lt"/>
                      <a:ea typeface="+mn-ea"/>
                      <a:cs typeface="+mn-cs"/>
                    </a:defRPr>
                  </a:lvl4pPr>
                  <a:lvl5pPr marL="5642872" algn="l" defTabSz="2821436" rtl="0" eaLnBrk="1" latinLnBrk="0" hangingPunct="1">
                    <a:defRPr sz="5600" kern="1200">
                      <a:solidFill>
                        <a:schemeClr val="tx1"/>
                      </a:solidFill>
                      <a:latin typeface="+mn-lt"/>
                      <a:ea typeface="+mn-ea"/>
                      <a:cs typeface="+mn-cs"/>
                    </a:defRPr>
                  </a:lvl5pPr>
                  <a:lvl6pPr marL="7053590" algn="l" defTabSz="2821436" rtl="0" eaLnBrk="1" latinLnBrk="0" hangingPunct="1">
                    <a:defRPr sz="5600" kern="1200">
                      <a:solidFill>
                        <a:schemeClr val="tx1"/>
                      </a:solidFill>
                      <a:latin typeface="+mn-lt"/>
                      <a:ea typeface="+mn-ea"/>
                      <a:cs typeface="+mn-cs"/>
                    </a:defRPr>
                  </a:lvl6pPr>
                  <a:lvl7pPr marL="8464309" algn="l" defTabSz="2821436" rtl="0" eaLnBrk="1" latinLnBrk="0" hangingPunct="1">
                    <a:defRPr sz="5600" kern="1200">
                      <a:solidFill>
                        <a:schemeClr val="tx1"/>
                      </a:solidFill>
                      <a:latin typeface="+mn-lt"/>
                      <a:ea typeface="+mn-ea"/>
                      <a:cs typeface="+mn-cs"/>
                    </a:defRPr>
                  </a:lvl7pPr>
                  <a:lvl8pPr marL="9875027" algn="l" defTabSz="2821436" rtl="0" eaLnBrk="1" latinLnBrk="0" hangingPunct="1">
                    <a:defRPr sz="5600" kern="1200">
                      <a:solidFill>
                        <a:schemeClr val="tx1"/>
                      </a:solidFill>
                      <a:latin typeface="+mn-lt"/>
                      <a:ea typeface="+mn-ea"/>
                      <a:cs typeface="+mn-cs"/>
                    </a:defRPr>
                  </a:lvl8pPr>
                  <a:lvl9pPr marL="11285745" algn="l" defTabSz="2821436" rtl="0" eaLnBrk="1" latinLnBrk="0" hangingPunct="1">
                    <a:defRPr sz="5600" kern="1200">
                      <a:solidFill>
                        <a:schemeClr val="tx1"/>
                      </a:solidFill>
                      <a:latin typeface="+mn-lt"/>
                      <a:ea typeface="+mn-ea"/>
                      <a:cs typeface="+mn-cs"/>
                    </a:defRPr>
                  </a:lvl9pPr>
                </a:lstStyle>
                <a:p>
                  <a:pPr algn="ctr"/>
                  <a:r>
                    <a:rPr lang="en-US" sz="2000" b="1" dirty="0" smtClean="0">
                      <a:solidFill>
                        <a:schemeClr val="bg1"/>
                      </a:solidFill>
                    </a:rPr>
                    <a:t>DISTORTED</a:t>
                  </a:r>
                  <a:endParaRPr lang="en-US" sz="1000" b="1" dirty="0">
                    <a:solidFill>
                      <a:schemeClr val="bg1"/>
                    </a:solidFill>
                  </a:endParaRPr>
                </a:p>
              </p:txBody>
            </p:sp>
          </p:grpSp>
          <p:pic>
            <p:nvPicPr>
              <p:cNvPr id="63" name="Picture 62"/>
              <p:cNvPicPr>
                <a:picLocks noChangeAspect="1"/>
              </p:cNvPicPr>
              <p:nvPr userDrawn="1"/>
            </p:nvPicPr>
            <p:blipFill>
              <a:blip r:embed="rId6"/>
              <a:stretch>
                <a:fillRect/>
              </a:stretch>
            </p:blipFill>
            <p:spPr>
              <a:xfrm>
                <a:off x="-4516464" y="11354941"/>
                <a:ext cx="1098742" cy="847761"/>
              </a:xfrm>
              <a:prstGeom prst="rect">
                <a:avLst/>
              </a:prstGeom>
            </p:spPr>
          </p:pic>
          <p:sp>
            <p:nvSpPr>
              <p:cNvPr id="64" name="TextBox 52"/>
              <p:cNvSpPr txBox="1"/>
              <p:nvPr userDrawn="1"/>
            </p:nvSpPr>
            <p:spPr>
              <a:xfrm>
                <a:off x="-4471893" y="12252677"/>
                <a:ext cx="1035685" cy="141406"/>
              </a:xfrm>
              <a:prstGeom prst="rect">
                <a:avLst/>
              </a:prstGeom>
              <a:noFill/>
            </p:spPr>
            <p:txBody>
              <a:bodyPr wrap="square" lIns="0" tIns="0" rIns="0" bIns="0" rtlCol="0">
                <a:spAutoFit/>
              </a:bodyPr>
              <a:lstStyle>
                <a:defPPr>
                  <a:defRPr lang="en-US"/>
                </a:defPPr>
                <a:lvl1pPr marL="0" algn="l" defTabSz="2821436" rtl="0" eaLnBrk="1" latinLnBrk="0" hangingPunct="1">
                  <a:defRPr sz="5600" kern="1200">
                    <a:solidFill>
                      <a:schemeClr val="tx1"/>
                    </a:solidFill>
                    <a:latin typeface="+mn-lt"/>
                    <a:ea typeface="+mn-ea"/>
                    <a:cs typeface="+mn-cs"/>
                  </a:defRPr>
                </a:lvl1pPr>
                <a:lvl2pPr marL="1410719" algn="l" defTabSz="2821436" rtl="0" eaLnBrk="1" latinLnBrk="0" hangingPunct="1">
                  <a:defRPr sz="5600" kern="1200">
                    <a:solidFill>
                      <a:schemeClr val="tx1"/>
                    </a:solidFill>
                    <a:latin typeface="+mn-lt"/>
                    <a:ea typeface="+mn-ea"/>
                    <a:cs typeface="+mn-cs"/>
                  </a:defRPr>
                </a:lvl2pPr>
                <a:lvl3pPr marL="2821436" algn="l" defTabSz="2821436" rtl="0" eaLnBrk="1" latinLnBrk="0" hangingPunct="1">
                  <a:defRPr sz="5600" kern="1200">
                    <a:solidFill>
                      <a:schemeClr val="tx1"/>
                    </a:solidFill>
                    <a:latin typeface="+mn-lt"/>
                    <a:ea typeface="+mn-ea"/>
                    <a:cs typeface="+mn-cs"/>
                  </a:defRPr>
                </a:lvl3pPr>
                <a:lvl4pPr marL="4232155" algn="l" defTabSz="2821436" rtl="0" eaLnBrk="1" latinLnBrk="0" hangingPunct="1">
                  <a:defRPr sz="5600" kern="1200">
                    <a:solidFill>
                      <a:schemeClr val="tx1"/>
                    </a:solidFill>
                    <a:latin typeface="+mn-lt"/>
                    <a:ea typeface="+mn-ea"/>
                    <a:cs typeface="+mn-cs"/>
                  </a:defRPr>
                </a:lvl4pPr>
                <a:lvl5pPr marL="5642872" algn="l" defTabSz="2821436" rtl="0" eaLnBrk="1" latinLnBrk="0" hangingPunct="1">
                  <a:defRPr sz="5600" kern="1200">
                    <a:solidFill>
                      <a:schemeClr val="tx1"/>
                    </a:solidFill>
                    <a:latin typeface="+mn-lt"/>
                    <a:ea typeface="+mn-ea"/>
                    <a:cs typeface="+mn-cs"/>
                  </a:defRPr>
                </a:lvl5pPr>
                <a:lvl6pPr marL="7053590" algn="l" defTabSz="2821436" rtl="0" eaLnBrk="1" latinLnBrk="0" hangingPunct="1">
                  <a:defRPr sz="5600" kern="1200">
                    <a:solidFill>
                      <a:schemeClr val="tx1"/>
                    </a:solidFill>
                    <a:latin typeface="+mn-lt"/>
                    <a:ea typeface="+mn-ea"/>
                    <a:cs typeface="+mn-cs"/>
                  </a:defRPr>
                </a:lvl6pPr>
                <a:lvl7pPr marL="8464309" algn="l" defTabSz="2821436" rtl="0" eaLnBrk="1" latinLnBrk="0" hangingPunct="1">
                  <a:defRPr sz="5600" kern="1200">
                    <a:solidFill>
                      <a:schemeClr val="tx1"/>
                    </a:solidFill>
                    <a:latin typeface="+mn-lt"/>
                    <a:ea typeface="+mn-ea"/>
                    <a:cs typeface="+mn-cs"/>
                  </a:defRPr>
                </a:lvl7pPr>
                <a:lvl8pPr marL="9875027" algn="l" defTabSz="2821436" rtl="0" eaLnBrk="1" latinLnBrk="0" hangingPunct="1">
                  <a:defRPr sz="5600" kern="1200">
                    <a:solidFill>
                      <a:schemeClr val="tx1"/>
                    </a:solidFill>
                    <a:latin typeface="+mn-lt"/>
                    <a:ea typeface="+mn-ea"/>
                    <a:cs typeface="+mn-cs"/>
                  </a:defRPr>
                </a:lvl8pPr>
                <a:lvl9pPr marL="11285745" algn="l" defTabSz="2821436" rtl="0" eaLnBrk="1" latinLnBrk="0" hangingPunct="1">
                  <a:defRPr sz="5600" kern="1200">
                    <a:solidFill>
                      <a:schemeClr val="tx1"/>
                    </a:solidFill>
                    <a:latin typeface="+mn-lt"/>
                    <a:ea typeface="+mn-ea"/>
                    <a:cs typeface="+mn-cs"/>
                  </a:defRPr>
                </a:lvl9pPr>
              </a:lstStyle>
              <a:p>
                <a:pPr algn="ctr"/>
                <a:r>
                  <a:rPr lang="en-US" sz="2000" dirty="0" smtClean="0">
                    <a:solidFill>
                      <a:schemeClr val="bg1"/>
                    </a:solidFill>
                  </a:rPr>
                  <a:t>Corner</a:t>
                </a:r>
                <a:r>
                  <a:rPr lang="en-US" sz="2000" baseline="0" dirty="0" smtClean="0">
                    <a:solidFill>
                      <a:schemeClr val="bg1"/>
                    </a:solidFill>
                  </a:rPr>
                  <a:t> handles</a:t>
                </a:r>
                <a:endParaRPr lang="en-US" sz="2000" dirty="0">
                  <a:solidFill>
                    <a:schemeClr val="bg1"/>
                  </a:solidFill>
                </a:endParaRPr>
              </a:p>
            </p:txBody>
          </p:sp>
        </p:grpSp>
        <p:grpSp>
          <p:nvGrpSpPr>
            <p:cNvPr id="56" name="Group 55"/>
            <p:cNvGrpSpPr/>
            <p:nvPr userDrawn="1"/>
          </p:nvGrpSpPr>
          <p:grpSpPr>
            <a:xfrm>
              <a:off x="-10216169" y="24207462"/>
              <a:ext cx="7900263" cy="2027099"/>
              <a:chOff x="-4709293" y="13693523"/>
              <a:chExt cx="3640877" cy="1117602"/>
            </a:xfrm>
          </p:grpSpPr>
          <p:pic>
            <p:nvPicPr>
              <p:cNvPr id="57" name="Picture 56"/>
              <p:cNvPicPr/>
              <p:nvPr userDrawn="1"/>
            </p:nvPicPr>
            <p:blipFill>
              <a:blip r:embed="rId7"/>
              <a:stretch>
                <a:fillRect/>
              </a:stretch>
            </p:blipFill>
            <p:spPr>
              <a:xfrm>
                <a:off x="-4444891" y="13843563"/>
                <a:ext cx="1512652" cy="772700"/>
              </a:xfrm>
              <a:prstGeom prst="rect">
                <a:avLst/>
              </a:prstGeom>
            </p:spPr>
          </p:pic>
          <p:pic>
            <p:nvPicPr>
              <p:cNvPr id="58" name="Picture 57"/>
              <p:cNvPicPr/>
              <p:nvPr userDrawn="1"/>
            </p:nvPicPr>
            <p:blipFill>
              <a:blip r:embed="rId8"/>
              <a:stretch>
                <a:fillRect/>
              </a:stretch>
            </p:blipFill>
            <p:spPr>
              <a:xfrm>
                <a:off x="-2862054" y="13843563"/>
                <a:ext cx="1512652" cy="772700"/>
              </a:xfrm>
              <a:prstGeom prst="rect">
                <a:avLst/>
              </a:prstGeom>
            </p:spPr>
          </p:pic>
          <p:sp>
            <p:nvSpPr>
              <p:cNvPr id="59" name="TextBox 47"/>
              <p:cNvSpPr txBox="1"/>
              <p:nvPr userDrawn="1"/>
            </p:nvSpPr>
            <p:spPr>
              <a:xfrm rot="16200000">
                <a:off x="-5187042" y="14171272"/>
                <a:ext cx="1117601" cy="162103"/>
              </a:xfrm>
              <a:prstGeom prst="rect">
                <a:avLst/>
              </a:prstGeom>
              <a:noFill/>
            </p:spPr>
            <p:txBody>
              <a:bodyPr wrap="square" lIns="0" tIns="0" rIns="0" bIns="0" rtlCol="0">
                <a:spAutoFit/>
              </a:bodyPr>
              <a:lstStyle>
                <a:defPPr>
                  <a:defRPr lang="en-US"/>
                </a:defPPr>
                <a:lvl1pPr marL="0" algn="l" defTabSz="2821436" rtl="0" eaLnBrk="1" latinLnBrk="0" hangingPunct="1">
                  <a:defRPr sz="5600" kern="1200">
                    <a:solidFill>
                      <a:schemeClr val="tx1"/>
                    </a:solidFill>
                    <a:latin typeface="+mn-lt"/>
                    <a:ea typeface="+mn-ea"/>
                    <a:cs typeface="+mn-cs"/>
                  </a:defRPr>
                </a:lvl1pPr>
                <a:lvl2pPr marL="1410719" algn="l" defTabSz="2821436" rtl="0" eaLnBrk="1" latinLnBrk="0" hangingPunct="1">
                  <a:defRPr sz="5600" kern="1200">
                    <a:solidFill>
                      <a:schemeClr val="tx1"/>
                    </a:solidFill>
                    <a:latin typeface="+mn-lt"/>
                    <a:ea typeface="+mn-ea"/>
                    <a:cs typeface="+mn-cs"/>
                  </a:defRPr>
                </a:lvl2pPr>
                <a:lvl3pPr marL="2821436" algn="l" defTabSz="2821436" rtl="0" eaLnBrk="1" latinLnBrk="0" hangingPunct="1">
                  <a:defRPr sz="5600" kern="1200">
                    <a:solidFill>
                      <a:schemeClr val="tx1"/>
                    </a:solidFill>
                    <a:latin typeface="+mn-lt"/>
                    <a:ea typeface="+mn-ea"/>
                    <a:cs typeface="+mn-cs"/>
                  </a:defRPr>
                </a:lvl3pPr>
                <a:lvl4pPr marL="4232155" algn="l" defTabSz="2821436" rtl="0" eaLnBrk="1" latinLnBrk="0" hangingPunct="1">
                  <a:defRPr sz="5600" kern="1200">
                    <a:solidFill>
                      <a:schemeClr val="tx1"/>
                    </a:solidFill>
                    <a:latin typeface="+mn-lt"/>
                    <a:ea typeface="+mn-ea"/>
                    <a:cs typeface="+mn-cs"/>
                  </a:defRPr>
                </a:lvl4pPr>
                <a:lvl5pPr marL="5642872" algn="l" defTabSz="2821436" rtl="0" eaLnBrk="1" latinLnBrk="0" hangingPunct="1">
                  <a:defRPr sz="5600" kern="1200">
                    <a:solidFill>
                      <a:schemeClr val="tx1"/>
                    </a:solidFill>
                    <a:latin typeface="+mn-lt"/>
                    <a:ea typeface="+mn-ea"/>
                    <a:cs typeface="+mn-cs"/>
                  </a:defRPr>
                </a:lvl5pPr>
                <a:lvl6pPr marL="7053590" algn="l" defTabSz="2821436" rtl="0" eaLnBrk="1" latinLnBrk="0" hangingPunct="1">
                  <a:defRPr sz="5600" kern="1200">
                    <a:solidFill>
                      <a:schemeClr val="tx1"/>
                    </a:solidFill>
                    <a:latin typeface="+mn-lt"/>
                    <a:ea typeface="+mn-ea"/>
                    <a:cs typeface="+mn-cs"/>
                  </a:defRPr>
                </a:lvl6pPr>
                <a:lvl7pPr marL="8464309" algn="l" defTabSz="2821436" rtl="0" eaLnBrk="1" latinLnBrk="0" hangingPunct="1">
                  <a:defRPr sz="5600" kern="1200">
                    <a:solidFill>
                      <a:schemeClr val="tx1"/>
                    </a:solidFill>
                    <a:latin typeface="+mn-lt"/>
                    <a:ea typeface="+mn-ea"/>
                    <a:cs typeface="+mn-cs"/>
                  </a:defRPr>
                </a:lvl7pPr>
                <a:lvl8pPr marL="9875027" algn="l" defTabSz="2821436" rtl="0" eaLnBrk="1" latinLnBrk="0" hangingPunct="1">
                  <a:defRPr sz="5600" kern="1200">
                    <a:solidFill>
                      <a:schemeClr val="tx1"/>
                    </a:solidFill>
                    <a:latin typeface="+mn-lt"/>
                    <a:ea typeface="+mn-ea"/>
                    <a:cs typeface="+mn-cs"/>
                  </a:defRPr>
                </a:lvl8pPr>
                <a:lvl9pPr marL="11285745" algn="l" defTabSz="2821436" rtl="0" eaLnBrk="1" latinLnBrk="0" hangingPunct="1">
                  <a:defRPr sz="5600" kern="1200">
                    <a:solidFill>
                      <a:schemeClr val="tx1"/>
                    </a:solidFill>
                    <a:latin typeface="+mn-lt"/>
                    <a:ea typeface="+mn-ea"/>
                    <a:cs typeface="+mn-cs"/>
                  </a:defRPr>
                </a:lvl9pPr>
              </a:lstStyle>
              <a:p>
                <a:pPr algn="ctr"/>
                <a:r>
                  <a:rPr lang="en-US" sz="1600" dirty="0" smtClean="0">
                    <a:solidFill>
                      <a:srgbClr val="92D050"/>
                    </a:solidFill>
                  </a:rPr>
                  <a:t>Good</a:t>
                </a:r>
                <a:r>
                  <a:rPr lang="en-US" sz="1600" baseline="0" dirty="0" smtClean="0">
                    <a:solidFill>
                      <a:srgbClr val="92D050"/>
                    </a:solidFill>
                  </a:rPr>
                  <a:t> </a:t>
                </a:r>
                <a:r>
                  <a:rPr lang="en-US" sz="1600" baseline="0" dirty="0" smtClean="0">
                    <a:solidFill>
                      <a:schemeClr val="bg1"/>
                    </a:solidFill>
                  </a:rPr>
                  <a:t>printing quality</a:t>
                </a:r>
                <a:endParaRPr lang="en-US" sz="1600" dirty="0">
                  <a:solidFill>
                    <a:schemeClr val="bg1"/>
                  </a:solidFill>
                </a:endParaRPr>
              </a:p>
            </p:txBody>
          </p:sp>
          <p:sp>
            <p:nvSpPr>
              <p:cNvPr id="60" name="TextBox 48"/>
              <p:cNvSpPr txBox="1"/>
              <p:nvPr userDrawn="1"/>
            </p:nvSpPr>
            <p:spPr>
              <a:xfrm rot="16200000">
                <a:off x="-1713334" y="14166207"/>
                <a:ext cx="1117601" cy="172235"/>
              </a:xfrm>
              <a:prstGeom prst="rect">
                <a:avLst/>
              </a:prstGeom>
              <a:noFill/>
            </p:spPr>
            <p:txBody>
              <a:bodyPr wrap="square" lIns="0" tIns="0" rIns="0" bIns="0" rtlCol="0">
                <a:spAutoFit/>
              </a:bodyPr>
              <a:lstStyle>
                <a:defPPr>
                  <a:defRPr lang="en-US"/>
                </a:defPPr>
                <a:lvl1pPr marL="0" algn="l" defTabSz="2821436" rtl="0" eaLnBrk="1" latinLnBrk="0" hangingPunct="1">
                  <a:defRPr sz="5600" kern="1200">
                    <a:solidFill>
                      <a:schemeClr val="tx1"/>
                    </a:solidFill>
                    <a:latin typeface="+mn-lt"/>
                    <a:ea typeface="+mn-ea"/>
                    <a:cs typeface="+mn-cs"/>
                  </a:defRPr>
                </a:lvl1pPr>
                <a:lvl2pPr marL="1410719" algn="l" defTabSz="2821436" rtl="0" eaLnBrk="1" latinLnBrk="0" hangingPunct="1">
                  <a:defRPr sz="5600" kern="1200">
                    <a:solidFill>
                      <a:schemeClr val="tx1"/>
                    </a:solidFill>
                    <a:latin typeface="+mn-lt"/>
                    <a:ea typeface="+mn-ea"/>
                    <a:cs typeface="+mn-cs"/>
                  </a:defRPr>
                </a:lvl2pPr>
                <a:lvl3pPr marL="2821436" algn="l" defTabSz="2821436" rtl="0" eaLnBrk="1" latinLnBrk="0" hangingPunct="1">
                  <a:defRPr sz="5600" kern="1200">
                    <a:solidFill>
                      <a:schemeClr val="tx1"/>
                    </a:solidFill>
                    <a:latin typeface="+mn-lt"/>
                    <a:ea typeface="+mn-ea"/>
                    <a:cs typeface="+mn-cs"/>
                  </a:defRPr>
                </a:lvl3pPr>
                <a:lvl4pPr marL="4232155" algn="l" defTabSz="2821436" rtl="0" eaLnBrk="1" latinLnBrk="0" hangingPunct="1">
                  <a:defRPr sz="5600" kern="1200">
                    <a:solidFill>
                      <a:schemeClr val="tx1"/>
                    </a:solidFill>
                    <a:latin typeface="+mn-lt"/>
                    <a:ea typeface="+mn-ea"/>
                    <a:cs typeface="+mn-cs"/>
                  </a:defRPr>
                </a:lvl4pPr>
                <a:lvl5pPr marL="5642872" algn="l" defTabSz="2821436" rtl="0" eaLnBrk="1" latinLnBrk="0" hangingPunct="1">
                  <a:defRPr sz="5600" kern="1200">
                    <a:solidFill>
                      <a:schemeClr val="tx1"/>
                    </a:solidFill>
                    <a:latin typeface="+mn-lt"/>
                    <a:ea typeface="+mn-ea"/>
                    <a:cs typeface="+mn-cs"/>
                  </a:defRPr>
                </a:lvl5pPr>
                <a:lvl6pPr marL="7053590" algn="l" defTabSz="2821436" rtl="0" eaLnBrk="1" latinLnBrk="0" hangingPunct="1">
                  <a:defRPr sz="5600" kern="1200">
                    <a:solidFill>
                      <a:schemeClr val="tx1"/>
                    </a:solidFill>
                    <a:latin typeface="+mn-lt"/>
                    <a:ea typeface="+mn-ea"/>
                    <a:cs typeface="+mn-cs"/>
                  </a:defRPr>
                </a:lvl6pPr>
                <a:lvl7pPr marL="8464309" algn="l" defTabSz="2821436" rtl="0" eaLnBrk="1" latinLnBrk="0" hangingPunct="1">
                  <a:defRPr sz="5600" kern="1200">
                    <a:solidFill>
                      <a:schemeClr val="tx1"/>
                    </a:solidFill>
                    <a:latin typeface="+mn-lt"/>
                    <a:ea typeface="+mn-ea"/>
                    <a:cs typeface="+mn-cs"/>
                  </a:defRPr>
                </a:lvl7pPr>
                <a:lvl8pPr marL="9875027" algn="l" defTabSz="2821436" rtl="0" eaLnBrk="1" latinLnBrk="0" hangingPunct="1">
                  <a:defRPr sz="5600" kern="1200">
                    <a:solidFill>
                      <a:schemeClr val="tx1"/>
                    </a:solidFill>
                    <a:latin typeface="+mn-lt"/>
                    <a:ea typeface="+mn-ea"/>
                    <a:cs typeface="+mn-cs"/>
                  </a:defRPr>
                </a:lvl8pPr>
                <a:lvl9pPr marL="11285745" algn="l" defTabSz="2821436" rtl="0" eaLnBrk="1" latinLnBrk="0" hangingPunct="1">
                  <a:defRPr sz="5600" kern="1200">
                    <a:solidFill>
                      <a:schemeClr val="tx1"/>
                    </a:solidFill>
                    <a:latin typeface="+mn-lt"/>
                    <a:ea typeface="+mn-ea"/>
                    <a:cs typeface="+mn-cs"/>
                  </a:defRPr>
                </a:lvl9pPr>
              </a:lstStyle>
              <a:p>
                <a:pPr algn="ctr"/>
                <a:r>
                  <a:rPr lang="en-US" sz="1700" dirty="0" smtClean="0">
                    <a:solidFill>
                      <a:srgbClr val="FF0000"/>
                    </a:solidFill>
                  </a:rPr>
                  <a:t>Bad </a:t>
                </a:r>
                <a:r>
                  <a:rPr lang="en-US" sz="1700" dirty="0" smtClean="0">
                    <a:solidFill>
                      <a:schemeClr val="bg1"/>
                    </a:solidFill>
                  </a:rPr>
                  <a:t>printing quality</a:t>
                </a:r>
                <a:endParaRPr lang="en-US" sz="1700" dirty="0">
                  <a:solidFill>
                    <a:schemeClr val="bg1"/>
                  </a:solidFill>
                </a:endParaRPr>
              </a:p>
            </p:txBody>
          </p:sp>
        </p:grpSp>
      </p:grpSp>
      <p:grpSp>
        <p:nvGrpSpPr>
          <p:cNvPr id="40" name="Group 39"/>
          <p:cNvGrpSpPr>
            <a:grpSpLocks noChangeAspect="1"/>
          </p:cNvGrpSpPr>
          <p:nvPr userDrawn="1"/>
        </p:nvGrpSpPr>
        <p:grpSpPr>
          <a:xfrm>
            <a:off x="38700789" y="22435"/>
            <a:ext cx="7738221" cy="32895964"/>
            <a:chOff x="36782324" y="0"/>
            <a:chExt cx="11062139" cy="27432000"/>
          </a:xfrm>
        </p:grpSpPr>
        <p:sp>
          <p:nvSpPr>
            <p:cNvPr id="41" name="Rectangle 40"/>
            <p:cNvSpPr/>
            <p:nvPr userDrawn="1"/>
          </p:nvSpPr>
          <p:spPr>
            <a:xfrm>
              <a:off x="36782324" y="0"/>
              <a:ext cx="11062139" cy="2743200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defPPr>
                <a:defRPr lang="en-US"/>
              </a:defPPr>
              <a:lvl1pPr marL="0" algn="l" defTabSz="2821436" rtl="0" eaLnBrk="1" latinLnBrk="0" hangingPunct="1">
                <a:defRPr sz="5600" kern="1200">
                  <a:solidFill>
                    <a:schemeClr val="lt1"/>
                  </a:solidFill>
                  <a:latin typeface="+mn-lt"/>
                  <a:ea typeface="+mn-ea"/>
                  <a:cs typeface="+mn-cs"/>
                </a:defRPr>
              </a:lvl1pPr>
              <a:lvl2pPr marL="1410719" algn="l" defTabSz="2821436" rtl="0" eaLnBrk="1" latinLnBrk="0" hangingPunct="1">
                <a:defRPr sz="5600" kern="1200">
                  <a:solidFill>
                    <a:schemeClr val="lt1"/>
                  </a:solidFill>
                  <a:latin typeface="+mn-lt"/>
                  <a:ea typeface="+mn-ea"/>
                  <a:cs typeface="+mn-cs"/>
                </a:defRPr>
              </a:lvl2pPr>
              <a:lvl3pPr marL="2821436" algn="l" defTabSz="2821436" rtl="0" eaLnBrk="1" latinLnBrk="0" hangingPunct="1">
                <a:defRPr sz="5600" kern="1200">
                  <a:solidFill>
                    <a:schemeClr val="lt1"/>
                  </a:solidFill>
                  <a:latin typeface="+mn-lt"/>
                  <a:ea typeface="+mn-ea"/>
                  <a:cs typeface="+mn-cs"/>
                </a:defRPr>
              </a:lvl3pPr>
              <a:lvl4pPr marL="4232155" algn="l" defTabSz="2821436" rtl="0" eaLnBrk="1" latinLnBrk="0" hangingPunct="1">
                <a:defRPr sz="5600" kern="1200">
                  <a:solidFill>
                    <a:schemeClr val="lt1"/>
                  </a:solidFill>
                  <a:latin typeface="+mn-lt"/>
                  <a:ea typeface="+mn-ea"/>
                  <a:cs typeface="+mn-cs"/>
                </a:defRPr>
              </a:lvl4pPr>
              <a:lvl5pPr marL="5642872" algn="l" defTabSz="2821436" rtl="0" eaLnBrk="1" latinLnBrk="0" hangingPunct="1">
                <a:defRPr sz="5600" kern="1200">
                  <a:solidFill>
                    <a:schemeClr val="lt1"/>
                  </a:solidFill>
                  <a:latin typeface="+mn-lt"/>
                  <a:ea typeface="+mn-ea"/>
                  <a:cs typeface="+mn-cs"/>
                </a:defRPr>
              </a:lvl5pPr>
              <a:lvl6pPr marL="7053590" algn="l" defTabSz="2821436" rtl="0" eaLnBrk="1" latinLnBrk="0" hangingPunct="1">
                <a:defRPr sz="5600" kern="1200">
                  <a:solidFill>
                    <a:schemeClr val="lt1"/>
                  </a:solidFill>
                  <a:latin typeface="+mn-lt"/>
                  <a:ea typeface="+mn-ea"/>
                  <a:cs typeface="+mn-cs"/>
                </a:defRPr>
              </a:lvl6pPr>
              <a:lvl7pPr marL="8464309" algn="l" defTabSz="2821436" rtl="0" eaLnBrk="1" latinLnBrk="0" hangingPunct="1">
                <a:defRPr sz="5600" kern="1200">
                  <a:solidFill>
                    <a:schemeClr val="lt1"/>
                  </a:solidFill>
                  <a:latin typeface="+mn-lt"/>
                  <a:ea typeface="+mn-ea"/>
                  <a:cs typeface="+mn-cs"/>
                </a:defRPr>
              </a:lvl7pPr>
              <a:lvl8pPr marL="9875027" algn="l" defTabSz="2821436" rtl="0" eaLnBrk="1" latinLnBrk="0" hangingPunct="1">
                <a:defRPr sz="5600" kern="1200">
                  <a:solidFill>
                    <a:schemeClr val="lt1"/>
                  </a:solidFill>
                  <a:latin typeface="+mn-lt"/>
                  <a:ea typeface="+mn-ea"/>
                  <a:cs typeface="+mn-cs"/>
                </a:defRPr>
              </a:lvl8pPr>
              <a:lvl9pPr marL="11285745" algn="l" defTabSz="2821436" rtl="0" eaLnBrk="1" latinLnBrk="0" hangingPunct="1">
                <a:defRPr sz="5600" kern="1200">
                  <a:solidFill>
                    <a:schemeClr val="lt1"/>
                  </a:solidFill>
                  <a:latin typeface="+mn-lt"/>
                  <a:ea typeface="+mn-ea"/>
                  <a:cs typeface="+mn-cs"/>
                </a:defRPr>
              </a:lvl9pPr>
            </a:lstStyle>
            <a:p>
              <a:pPr algn="ctr"/>
              <a:r>
                <a:rPr lang="en-US" sz="4000" b="1" spc="856" dirty="0" smtClean="0">
                  <a:solidFill>
                    <a:schemeClr val="bg1"/>
                  </a:solidFill>
                  <a:latin typeface="Trebuchet MS" pitchFamily="34" charset="0"/>
                </a:rPr>
                <a:t>QUICK START (cont.)</a:t>
              </a:r>
            </a:p>
            <a:p>
              <a:pPr algn="ctr"/>
              <a:endParaRPr lang="en-US" sz="3400" b="1" baseline="0" dirty="0" smtClean="0">
                <a:solidFill>
                  <a:schemeClr val="bg1"/>
                </a:solidFill>
                <a:latin typeface="Trebuchet MS" pitchFamily="34" charset="0"/>
              </a:endParaRPr>
            </a:p>
            <a:p>
              <a:pPr algn="ctr"/>
              <a:r>
                <a:rPr lang="en-US" sz="2600" b="1" baseline="0" dirty="0" smtClean="0">
                  <a:solidFill>
                    <a:srgbClr val="FFC000"/>
                  </a:solidFill>
                  <a:latin typeface="Trebuchet MS" pitchFamily="34" charset="0"/>
                </a:rPr>
                <a:t>How to change the template color theme</a:t>
              </a:r>
            </a:p>
            <a:p>
              <a:pPr marL="0" marR="0" lvl="2" indent="0" algn="l" defTabSz="162980" rtl="0" eaLnBrk="1" fontAlgn="auto" latinLnBrk="0" hangingPunct="1">
                <a:lnSpc>
                  <a:spcPct val="100000"/>
                </a:lnSpc>
                <a:spcBef>
                  <a:spcPts val="0"/>
                </a:spcBef>
                <a:spcAft>
                  <a:spcPts val="0"/>
                </a:spcAft>
                <a:buClrTx/>
                <a:buSzTx/>
                <a:buFontTx/>
                <a:buNone/>
                <a:tabLst/>
                <a:defRPr/>
              </a:pPr>
              <a:r>
                <a:rPr lang="en-US" sz="2000" b="0" baseline="0" dirty="0" smtClean="0">
                  <a:solidFill>
                    <a:schemeClr val="bg1">
                      <a:lumMod val="75000"/>
                    </a:schemeClr>
                  </a:solidFill>
                  <a:latin typeface="Trebuchet MS" pitchFamily="34" charset="0"/>
                </a:rPr>
                <a:t>You can easily change the color theme of your poster by going to the DESIGN menu, click on COLORS, and choose the color theme of your choice. You can </a:t>
              </a:r>
              <a:r>
                <a:rPr lang="en-US" sz="2000" b="0" spc="0" baseline="0" dirty="0" smtClean="0">
                  <a:solidFill>
                    <a:schemeClr val="bg1">
                      <a:lumMod val="75000"/>
                    </a:schemeClr>
                  </a:solidFill>
                  <a:latin typeface="Trebuchet MS" pitchFamily="34" charset="0"/>
                </a:rPr>
                <a:t>also create your own color theme.</a:t>
              </a:r>
            </a:p>
            <a:p>
              <a:pPr marL="0" marR="0" lvl="2" indent="0" algn="l" defTabSz="162980" rtl="0" eaLnBrk="1" fontAlgn="auto" latinLnBrk="0" hangingPunct="1">
                <a:lnSpc>
                  <a:spcPct val="100000"/>
                </a:lnSpc>
                <a:spcBef>
                  <a:spcPts val="0"/>
                </a:spcBef>
                <a:spcAft>
                  <a:spcPts val="0"/>
                </a:spcAft>
                <a:buClrTx/>
                <a:buSzTx/>
                <a:buFontTx/>
                <a:buNone/>
                <a:tabLst/>
                <a:defRPr/>
              </a:pPr>
              <a:endParaRPr lang="en-US" sz="2000" b="0" baseline="0" dirty="0" smtClean="0">
                <a:solidFill>
                  <a:schemeClr val="bg1">
                    <a:lumMod val="75000"/>
                  </a:schemeClr>
                </a:solidFill>
                <a:latin typeface="Trebuchet MS" pitchFamily="34" charset="0"/>
              </a:endParaRPr>
            </a:p>
            <a:p>
              <a:pPr marL="0" indent="0" algn="l" defTabSz="162980"/>
              <a:endParaRPr lang="en-US" sz="2000" b="0" baseline="0" dirty="0" smtClean="0">
                <a:solidFill>
                  <a:schemeClr val="bg1">
                    <a:lumMod val="75000"/>
                  </a:schemeClr>
                </a:solidFill>
                <a:latin typeface="Trebuchet MS" pitchFamily="34" charset="0"/>
              </a:endParaRPr>
            </a:p>
            <a:p>
              <a:pPr marL="0" indent="0" algn="l" defTabSz="162980"/>
              <a:endParaRPr lang="en-US" sz="2000" b="0" baseline="0" dirty="0" smtClean="0">
                <a:solidFill>
                  <a:schemeClr val="bg1">
                    <a:lumMod val="75000"/>
                  </a:schemeClr>
                </a:solidFill>
                <a:latin typeface="Trebuchet MS" pitchFamily="34" charset="0"/>
              </a:endParaRPr>
            </a:p>
            <a:p>
              <a:pPr marL="0" indent="0" algn="l" defTabSz="162980"/>
              <a:endParaRPr lang="en-US" sz="2000" b="0" baseline="0" dirty="0" smtClean="0">
                <a:solidFill>
                  <a:schemeClr val="bg1">
                    <a:lumMod val="75000"/>
                  </a:schemeClr>
                </a:solidFill>
                <a:latin typeface="Trebuchet MS" pitchFamily="34" charset="0"/>
              </a:endParaRPr>
            </a:p>
            <a:p>
              <a:pPr marL="0" indent="0" algn="l" defTabSz="162980"/>
              <a:endParaRPr lang="en-US" sz="2000" b="0" baseline="0" dirty="0" smtClean="0">
                <a:solidFill>
                  <a:schemeClr val="bg1">
                    <a:lumMod val="75000"/>
                  </a:schemeClr>
                </a:solidFill>
                <a:latin typeface="Trebuchet MS" pitchFamily="34" charset="0"/>
              </a:endParaRPr>
            </a:p>
            <a:p>
              <a:pPr marL="0" indent="0" algn="l" defTabSz="162980"/>
              <a:endParaRPr lang="en-US" sz="2000" b="0" baseline="0" dirty="0" smtClean="0">
                <a:solidFill>
                  <a:schemeClr val="bg1">
                    <a:lumMod val="75000"/>
                  </a:schemeClr>
                </a:solidFill>
                <a:latin typeface="Trebuchet MS" pitchFamily="34" charset="0"/>
              </a:endParaRPr>
            </a:p>
            <a:p>
              <a:pPr marL="0" indent="0" algn="l" defTabSz="162980"/>
              <a:endParaRPr lang="en-US" sz="2000" b="0" baseline="0" dirty="0" smtClean="0">
                <a:solidFill>
                  <a:schemeClr val="bg1">
                    <a:lumMod val="75000"/>
                  </a:schemeClr>
                </a:solidFill>
                <a:latin typeface="Trebuchet MS" pitchFamily="34" charset="0"/>
              </a:endParaRPr>
            </a:p>
            <a:p>
              <a:pPr marL="0" indent="0" algn="l" defTabSz="162980"/>
              <a:r>
                <a:rPr lang="en-US" sz="2000" b="0" baseline="0" dirty="0" smtClean="0">
                  <a:solidFill>
                    <a:schemeClr val="bg1">
                      <a:lumMod val="75000"/>
                    </a:schemeClr>
                  </a:solidFill>
                  <a:latin typeface="Trebuchet MS" pitchFamily="34" charset="0"/>
                </a:rPr>
                <a:t>You can also manually change the color of your background by going to VIEW &gt; SLIDE MASTER.  After you finish working on the master be sure to go to VIEW &gt; NORMAL to continue working on your poster.</a:t>
              </a:r>
            </a:p>
            <a:p>
              <a:pPr marL="0" indent="0" algn="l" defTabSz="162980"/>
              <a:endParaRPr lang="en-US" sz="2000" b="0" baseline="0" dirty="0" smtClean="0">
                <a:solidFill>
                  <a:schemeClr val="bg1">
                    <a:lumMod val="75000"/>
                  </a:schemeClr>
                </a:solidFill>
                <a:latin typeface="Trebuchet MS" pitchFamily="34" charset="0"/>
              </a:endParaRPr>
            </a:p>
            <a:p>
              <a:pPr algn="ctr"/>
              <a:r>
                <a:rPr lang="en-US" sz="2600" b="1" baseline="0" dirty="0" smtClean="0">
                  <a:solidFill>
                    <a:srgbClr val="FFC000"/>
                  </a:solidFill>
                  <a:latin typeface="Trebuchet MS" pitchFamily="34" charset="0"/>
                </a:rPr>
                <a:t>How to add Text</a:t>
              </a:r>
            </a:p>
            <a:p>
              <a:pPr marL="2467342" lvl="2" indent="0" algn="l" defTabSz="162980"/>
              <a:r>
                <a:rPr lang="en-US" sz="2000" b="0" baseline="0" dirty="0" smtClean="0">
                  <a:solidFill>
                    <a:schemeClr val="bg1">
                      <a:lumMod val="75000"/>
                    </a:schemeClr>
                  </a:solidFill>
                  <a:latin typeface="Trebuchet MS" pitchFamily="34" charset="0"/>
                </a:rPr>
                <a:t>The template comes with a number of pre-formatted placeholders for headers and text blocks. You can add more blocks by copying and pasting the existing ones or by adding a text box from the HOME menu. </a:t>
              </a:r>
            </a:p>
            <a:p>
              <a:pPr marL="2165002" lvl="2" indent="0" algn="l" defTabSz="162980"/>
              <a:endParaRPr lang="en-US" sz="2000" b="0" baseline="0" dirty="0" smtClean="0">
                <a:solidFill>
                  <a:schemeClr val="bg1">
                    <a:lumMod val="75000"/>
                  </a:schemeClr>
                </a:solidFill>
                <a:latin typeface="Trebuchet MS" pitchFamily="34" charset="0"/>
              </a:endParaRPr>
            </a:p>
            <a:p>
              <a:pPr marL="0" marR="0" lvl="0" indent="0" algn="ctr" defTabSz="2165002" rtl="0" eaLnBrk="1" fontAlgn="auto" latinLnBrk="0" hangingPunct="1">
                <a:lnSpc>
                  <a:spcPct val="100000"/>
                </a:lnSpc>
                <a:spcBef>
                  <a:spcPts val="0"/>
                </a:spcBef>
                <a:spcAft>
                  <a:spcPts val="0"/>
                </a:spcAft>
                <a:buClrTx/>
                <a:buSzTx/>
                <a:buFontTx/>
                <a:buNone/>
                <a:tabLst/>
                <a:defRPr/>
              </a:pPr>
              <a:r>
                <a:rPr lang="en-US" sz="2000" b="0" baseline="0" dirty="0" smtClean="0">
                  <a:solidFill>
                    <a:schemeClr val="bg1">
                      <a:lumMod val="75000"/>
                    </a:schemeClr>
                  </a:solidFill>
                  <a:latin typeface="Trebuchet MS" pitchFamily="34" charset="0"/>
                </a:rPr>
                <a:t> </a:t>
              </a:r>
              <a:r>
                <a:rPr kumimoji="0" lang="en-US" sz="2600" b="1" i="0" u="none" strike="noStrike" kern="1200" cap="none" spc="0" normalizeH="0" baseline="0" noProof="0" dirty="0" smtClean="0">
                  <a:ln>
                    <a:noFill/>
                  </a:ln>
                  <a:solidFill>
                    <a:srgbClr val="FFC000"/>
                  </a:solidFill>
                  <a:effectLst/>
                  <a:uLnTx/>
                  <a:uFillTx/>
                  <a:latin typeface="Trebuchet MS" pitchFamily="34" charset="0"/>
                </a:rPr>
                <a:t>Text size</a:t>
              </a:r>
            </a:p>
            <a:p>
              <a:pPr marL="0" marR="0" lvl="0" indent="0" algn="l" defTabSz="16298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smtClean="0">
                  <a:ln>
                    <a:noFill/>
                  </a:ln>
                  <a:solidFill>
                    <a:prstClr val="white">
                      <a:lumMod val="75000"/>
                    </a:prstClr>
                  </a:solidFill>
                  <a:effectLst/>
                  <a:uLnTx/>
                  <a:uFillTx/>
                  <a:latin typeface="Trebuchet MS" pitchFamily="34" charset="0"/>
                </a:rPr>
                <a:t>Adjust the size of your text based on how much content you have to present. The default template text offers a good starting point. Follow the conference requirements.</a:t>
              </a:r>
              <a:endParaRPr lang="en-US" sz="2000" b="0" baseline="0" dirty="0" smtClean="0">
                <a:solidFill>
                  <a:schemeClr val="bg1">
                    <a:lumMod val="75000"/>
                  </a:schemeClr>
                </a:solidFill>
                <a:latin typeface="Trebuchet MS" pitchFamily="34" charset="0"/>
              </a:endParaRPr>
            </a:p>
            <a:p>
              <a:pPr marL="2165002" lvl="2" indent="0" algn="l" defTabSz="162980"/>
              <a:endParaRPr lang="en-US" sz="2000" b="0" baseline="0" dirty="0" smtClean="0">
                <a:solidFill>
                  <a:schemeClr val="bg1">
                    <a:lumMod val="75000"/>
                  </a:schemeClr>
                </a:solidFill>
                <a:latin typeface="Trebuchet MS" pitchFamily="34" charset="0"/>
              </a:endParaRPr>
            </a:p>
            <a:p>
              <a:pPr algn="ctr"/>
              <a:r>
                <a:rPr lang="en-US" sz="2600" b="1" baseline="0" dirty="0" smtClean="0">
                  <a:solidFill>
                    <a:srgbClr val="FFC000"/>
                  </a:solidFill>
                  <a:latin typeface="Trebuchet MS" pitchFamily="34" charset="0"/>
                </a:rPr>
                <a:t>How to add Tables</a:t>
              </a:r>
            </a:p>
            <a:p>
              <a:pPr marL="1385333" lvl="1" indent="0" algn="l" defTabSz="162980"/>
              <a:r>
                <a:rPr lang="en-US" sz="2000" b="0" baseline="0" dirty="0" smtClean="0">
                  <a:solidFill>
                    <a:schemeClr val="bg1">
                      <a:lumMod val="75000"/>
                    </a:schemeClr>
                  </a:solidFill>
                  <a:latin typeface="Trebuchet MS" pitchFamily="34" charset="0"/>
                </a:rPr>
                <a:t>To add a table from scratch go to the INSERT menu and click on TABLE. A drop-down box will help you select rows and columns. </a:t>
              </a:r>
            </a:p>
            <a:p>
              <a:pPr marL="0" lvl="0" indent="0" algn="l" defTabSz="162980"/>
              <a:r>
                <a:rPr lang="en-US" sz="2000" b="0" baseline="0" dirty="0" smtClean="0">
                  <a:solidFill>
                    <a:schemeClr val="bg1">
                      <a:lumMod val="75000"/>
                    </a:schemeClr>
                  </a:solidFill>
                  <a:latin typeface="Trebuchet MS" pitchFamily="34" charset="0"/>
                </a:rPr>
                <a:t>You can also copy and a paste a table from Word or another PowerPoint document. A pasted table may need to be re-formatted by RIGHT-CLICK &gt; FORMAT SHAPE, TEXT BOX, Margins.</a:t>
              </a:r>
            </a:p>
            <a:p>
              <a:pPr marL="0" lvl="0" indent="0" algn="l" defTabSz="162980"/>
              <a:endParaRPr lang="en-US" sz="2000" b="0" baseline="0" dirty="0" smtClean="0">
                <a:solidFill>
                  <a:schemeClr val="bg1">
                    <a:lumMod val="75000"/>
                  </a:schemeClr>
                </a:solidFill>
                <a:latin typeface="Trebuchet MS" pitchFamily="34" charset="0"/>
              </a:endParaRPr>
            </a:p>
            <a:p>
              <a:pPr marL="0" marR="0" lvl="0" indent="0" algn="ctr" defTabSz="2165002" rtl="0" eaLnBrk="1" fontAlgn="auto" latinLnBrk="0" hangingPunct="1">
                <a:lnSpc>
                  <a:spcPct val="100000"/>
                </a:lnSpc>
                <a:spcBef>
                  <a:spcPts val="0"/>
                </a:spcBef>
                <a:spcAft>
                  <a:spcPts val="0"/>
                </a:spcAft>
                <a:buClrTx/>
                <a:buSzTx/>
                <a:buFontTx/>
                <a:buNone/>
                <a:tabLst/>
                <a:defRPr/>
              </a:pPr>
              <a:r>
                <a:rPr kumimoji="0" lang="en-US" sz="2600" b="1" i="0" u="none" strike="noStrike" kern="1200" cap="none" spc="0" normalizeH="0" baseline="0" noProof="0" dirty="0" smtClean="0">
                  <a:ln>
                    <a:noFill/>
                  </a:ln>
                  <a:solidFill>
                    <a:srgbClr val="FFC000"/>
                  </a:solidFill>
                  <a:effectLst/>
                  <a:uLnTx/>
                  <a:uFillTx/>
                  <a:latin typeface="Trebuchet MS" pitchFamily="34" charset="0"/>
                </a:rPr>
                <a:t>Graphs / Charts</a:t>
              </a:r>
            </a:p>
            <a:p>
              <a:pPr marL="0" marR="0" lvl="0" indent="0" algn="l" defTabSz="16298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smtClean="0">
                  <a:ln>
                    <a:noFill/>
                  </a:ln>
                  <a:solidFill>
                    <a:prstClr val="white">
                      <a:lumMod val="75000"/>
                    </a:prstClr>
                  </a:solidFill>
                  <a:effectLst/>
                  <a:uLnTx/>
                  <a:uFillTx/>
                  <a:latin typeface="Trebuchet MS" pitchFamily="34" charset="0"/>
                </a:rPr>
                <a:t>You can simply copy and paste charts and graphs from Excel or Word. Some reformatting may be required depending on how the original document has been created.</a:t>
              </a:r>
            </a:p>
            <a:p>
              <a:pPr marL="0" marR="0" lvl="0" indent="0" algn="l" defTabSz="162980" rtl="0" eaLnBrk="1" fontAlgn="auto" latinLnBrk="0" hangingPunct="1">
                <a:lnSpc>
                  <a:spcPct val="100000"/>
                </a:lnSpc>
                <a:spcBef>
                  <a:spcPts val="0"/>
                </a:spcBef>
                <a:spcAft>
                  <a:spcPts val="0"/>
                </a:spcAft>
                <a:buClrTx/>
                <a:buSzTx/>
                <a:buFontTx/>
                <a:buNone/>
                <a:tabLst/>
                <a:defRPr/>
              </a:pPr>
              <a:endParaRPr kumimoji="0" lang="en-US" sz="2000" b="0" i="0" u="none" strike="noStrike" kern="1200" cap="none" spc="0" normalizeH="0" baseline="0" noProof="0" dirty="0" smtClean="0">
                <a:ln>
                  <a:noFill/>
                </a:ln>
                <a:solidFill>
                  <a:prstClr val="white">
                    <a:lumMod val="75000"/>
                  </a:prstClr>
                </a:solidFill>
                <a:effectLst/>
                <a:uLnTx/>
                <a:uFillTx/>
                <a:latin typeface="Trebuchet MS" pitchFamily="34" charset="0"/>
              </a:endParaRPr>
            </a:p>
            <a:p>
              <a:pPr marL="0" marR="0" lvl="0" indent="0" algn="ctr" defTabSz="2165002" rtl="0" eaLnBrk="1" fontAlgn="auto" latinLnBrk="0" hangingPunct="1">
                <a:lnSpc>
                  <a:spcPct val="100000"/>
                </a:lnSpc>
                <a:spcBef>
                  <a:spcPts val="0"/>
                </a:spcBef>
                <a:spcAft>
                  <a:spcPts val="0"/>
                </a:spcAft>
                <a:buClrTx/>
                <a:buSzTx/>
                <a:buFontTx/>
                <a:buNone/>
                <a:tabLst/>
                <a:defRPr/>
              </a:pPr>
              <a:r>
                <a:rPr kumimoji="0" lang="en-US" sz="2600" b="1" i="0" u="none" strike="noStrike" kern="1200" cap="none" spc="0" normalizeH="0" baseline="0" noProof="0" dirty="0" smtClean="0">
                  <a:ln>
                    <a:noFill/>
                  </a:ln>
                  <a:solidFill>
                    <a:srgbClr val="FFC000"/>
                  </a:solidFill>
                  <a:effectLst/>
                  <a:uLnTx/>
                  <a:uFillTx/>
                  <a:latin typeface="Trebuchet MS" pitchFamily="34" charset="0"/>
                </a:rPr>
                <a:t>How to change the column configuration</a:t>
              </a:r>
            </a:p>
            <a:p>
              <a:pPr marL="0" marR="0" lvl="0" indent="0" algn="l" defTabSz="16298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smtClean="0">
                  <a:ln>
                    <a:noFill/>
                  </a:ln>
                  <a:solidFill>
                    <a:prstClr val="white">
                      <a:lumMod val="75000"/>
                    </a:prstClr>
                  </a:solidFill>
                  <a:effectLst/>
                  <a:uLnTx/>
                  <a:uFillTx/>
                  <a:latin typeface="Trebuchet MS" pitchFamily="34" charset="0"/>
                </a:rPr>
                <a:t>RIGHT-CLICK on the poster background and select LAYOUT to see the column options available for this template. The poster columns can also be customized on the Master. VIEW &gt; MASTER.</a:t>
              </a:r>
            </a:p>
            <a:p>
              <a:pPr marL="0" marR="0" lvl="0" indent="0" algn="ctr" defTabSz="2165002" rtl="0" eaLnBrk="1" fontAlgn="auto" latinLnBrk="0" hangingPunct="1">
                <a:lnSpc>
                  <a:spcPct val="100000"/>
                </a:lnSpc>
                <a:spcBef>
                  <a:spcPts val="0"/>
                </a:spcBef>
                <a:spcAft>
                  <a:spcPts val="0"/>
                </a:spcAft>
                <a:buClrTx/>
                <a:buSzTx/>
                <a:buFontTx/>
                <a:buNone/>
                <a:tabLst/>
                <a:defRPr/>
              </a:pPr>
              <a:endParaRPr kumimoji="0" lang="en-US" sz="2600" b="1" i="0" u="none" strike="noStrike" kern="1200" cap="none" spc="0" normalizeH="0" baseline="0" noProof="0" dirty="0" smtClean="0">
                <a:ln>
                  <a:noFill/>
                </a:ln>
                <a:solidFill>
                  <a:srgbClr val="FFC000"/>
                </a:solidFill>
                <a:effectLst/>
                <a:uLnTx/>
                <a:uFillTx/>
                <a:latin typeface="Trebuchet MS" pitchFamily="34" charset="0"/>
              </a:endParaRPr>
            </a:p>
            <a:p>
              <a:pPr marL="0" marR="0" lvl="0" indent="0" algn="ctr" defTabSz="2165002" rtl="0" eaLnBrk="1" fontAlgn="auto" latinLnBrk="0" hangingPunct="1">
                <a:lnSpc>
                  <a:spcPct val="100000"/>
                </a:lnSpc>
                <a:spcBef>
                  <a:spcPts val="0"/>
                </a:spcBef>
                <a:spcAft>
                  <a:spcPts val="0"/>
                </a:spcAft>
                <a:buClrTx/>
                <a:buSzTx/>
                <a:buFontTx/>
                <a:buNone/>
                <a:tabLst/>
                <a:defRPr/>
              </a:pPr>
              <a:r>
                <a:rPr kumimoji="0" lang="en-US" sz="2600" b="1" i="0" u="none" strike="noStrike" kern="1200" cap="none" spc="0" normalizeH="0" baseline="0" noProof="0" dirty="0" smtClean="0">
                  <a:ln>
                    <a:noFill/>
                  </a:ln>
                  <a:solidFill>
                    <a:srgbClr val="FFC000"/>
                  </a:solidFill>
                  <a:effectLst/>
                  <a:uLnTx/>
                  <a:uFillTx/>
                  <a:latin typeface="Trebuchet MS" pitchFamily="34" charset="0"/>
                </a:rPr>
                <a:t>How to remove the info bars</a:t>
              </a:r>
            </a:p>
            <a:p>
              <a:pPr marL="0" marR="0" lvl="0" indent="0" algn="l" defTabSz="16298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smtClean="0">
                  <a:ln>
                    <a:noFill/>
                  </a:ln>
                  <a:solidFill>
                    <a:prstClr val="white">
                      <a:lumMod val="75000"/>
                    </a:prstClr>
                  </a:solidFill>
                  <a:effectLst/>
                  <a:uLnTx/>
                  <a:uFillTx/>
                  <a:latin typeface="Trebuchet MS" pitchFamily="34" charset="0"/>
                </a:rPr>
                <a:t>If you are working in PowerPoint for Windows and have finished your poster, save as PDF and the bars will not be included. You can also delete them by going to VIEW &gt; MASTER. On the Mac adjust the Page-Setup to match the Page-Setup in PowerPoint before you create a PDF. You can also delete them from the Slide Master.</a:t>
              </a:r>
            </a:p>
            <a:p>
              <a:pPr marL="0" marR="0" lvl="0" indent="0" algn="l" defTabSz="162980" rtl="0" eaLnBrk="1" fontAlgn="auto" latinLnBrk="0" hangingPunct="1">
                <a:lnSpc>
                  <a:spcPct val="100000"/>
                </a:lnSpc>
                <a:spcBef>
                  <a:spcPts val="0"/>
                </a:spcBef>
                <a:spcAft>
                  <a:spcPts val="0"/>
                </a:spcAft>
                <a:buClrTx/>
                <a:buSzTx/>
                <a:buFontTx/>
                <a:buNone/>
                <a:tabLst/>
                <a:defRPr/>
              </a:pPr>
              <a:endParaRPr kumimoji="0" lang="en-US" sz="2000" b="0" i="0" u="none" strike="noStrike" kern="1200" cap="none" spc="0" normalizeH="0" baseline="0" noProof="0" dirty="0" smtClean="0">
                <a:ln>
                  <a:noFill/>
                </a:ln>
                <a:solidFill>
                  <a:prstClr val="white">
                    <a:lumMod val="75000"/>
                  </a:prstClr>
                </a:solidFill>
                <a:effectLst/>
                <a:uLnTx/>
                <a:uFillTx/>
                <a:latin typeface="Trebuchet MS" pitchFamily="34" charset="0"/>
              </a:endParaRPr>
            </a:p>
            <a:p>
              <a:pPr marL="0" marR="0" lvl="0" indent="0" algn="ctr" defTabSz="2165002" rtl="0" eaLnBrk="1" fontAlgn="auto" latinLnBrk="0" hangingPunct="1">
                <a:lnSpc>
                  <a:spcPct val="100000"/>
                </a:lnSpc>
                <a:spcBef>
                  <a:spcPts val="0"/>
                </a:spcBef>
                <a:spcAft>
                  <a:spcPts val="0"/>
                </a:spcAft>
                <a:buClrTx/>
                <a:buSzTx/>
                <a:buFontTx/>
                <a:buNone/>
                <a:tabLst/>
                <a:defRPr/>
              </a:pPr>
              <a:r>
                <a:rPr kumimoji="0" lang="en-US" sz="2600" b="1" i="0" u="none" strike="noStrike" kern="1200" cap="none" spc="0" normalizeH="0" baseline="0" noProof="0" dirty="0" smtClean="0">
                  <a:ln>
                    <a:noFill/>
                  </a:ln>
                  <a:solidFill>
                    <a:srgbClr val="FFC000"/>
                  </a:solidFill>
                  <a:effectLst/>
                  <a:uLnTx/>
                  <a:uFillTx/>
                  <a:latin typeface="Trebuchet MS" pitchFamily="34" charset="0"/>
                </a:rPr>
                <a:t>Save your work</a:t>
              </a:r>
            </a:p>
            <a:p>
              <a:pPr marL="0" marR="0" lvl="0" indent="0" algn="l" defTabSz="16298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smtClean="0">
                  <a:ln>
                    <a:noFill/>
                  </a:ln>
                  <a:solidFill>
                    <a:prstClr val="white">
                      <a:lumMod val="75000"/>
                    </a:prstClr>
                  </a:solidFill>
                  <a:effectLst/>
                  <a:uLnTx/>
                  <a:uFillTx/>
                  <a:latin typeface="Trebuchet MS" pitchFamily="34" charset="0"/>
                </a:rPr>
                <a:t>Save your template as a PowerPoint document. For printing, save as PowerPoint or “Print-quality” PDF.</a:t>
              </a:r>
            </a:p>
            <a:p>
              <a:pPr marL="0" marR="0" lvl="0" indent="0" algn="l" defTabSz="162980" rtl="0" eaLnBrk="1" fontAlgn="auto" latinLnBrk="0" hangingPunct="1">
                <a:lnSpc>
                  <a:spcPct val="100000"/>
                </a:lnSpc>
                <a:spcBef>
                  <a:spcPts val="0"/>
                </a:spcBef>
                <a:spcAft>
                  <a:spcPts val="0"/>
                </a:spcAft>
                <a:buClrTx/>
                <a:buSzTx/>
                <a:buFontTx/>
                <a:buNone/>
                <a:tabLst/>
                <a:defRPr/>
              </a:pPr>
              <a:endParaRPr lang="en-US" sz="2000" b="0" baseline="0" dirty="0" smtClean="0">
                <a:solidFill>
                  <a:schemeClr val="bg1">
                    <a:lumMod val="75000"/>
                  </a:schemeClr>
                </a:solidFill>
                <a:latin typeface="Trebuchet MS" pitchFamily="34" charset="0"/>
              </a:endParaRPr>
            </a:p>
            <a:p>
              <a:pPr marL="0" marR="0" lvl="0" indent="0" algn="l" defTabSz="162980" rtl="0" eaLnBrk="1" fontAlgn="auto" latinLnBrk="0" hangingPunct="1">
                <a:lnSpc>
                  <a:spcPct val="100000"/>
                </a:lnSpc>
                <a:spcBef>
                  <a:spcPts val="0"/>
                </a:spcBef>
                <a:spcAft>
                  <a:spcPts val="0"/>
                </a:spcAft>
                <a:buClrTx/>
                <a:buSzTx/>
                <a:buFontTx/>
                <a:buNone/>
                <a:tabLst/>
                <a:defRPr/>
              </a:pPr>
              <a:endParaRPr kumimoji="0" lang="en-US" sz="2300" b="0" i="0" u="none" strike="noStrike" kern="1200" cap="none" spc="0" normalizeH="0" baseline="0" noProof="0" dirty="0" smtClean="0">
                <a:ln>
                  <a:noFill/>
                </a:ln>
                <a:solidFill>
                  <a:prstClr val="white">
                    <a:lumMod val="75000"/>
                  </a:prstClr>
                </a:solidFill>
                <a:effectLst/>
                <a:uLnTx/>
                <a:uFillTx/>
                <a:latin typeface="Trebuchet MS" pitchFamily="34" charset="0"/>
              </a:endParaRPr>
            </a:p>
          </p:txBody>
        </p:sp>
        <p:pic>
          <p:nvPicPr>
            <p:cNvPr id="43" name="Picture 42"/>
            <p:cNvPicPr/>
            <p:nvPr userDrawn="1"/>
          </p:nvPicPr>
          <p:blipFill>
            <a:blip r:embed="rId9"/>
            <a:stretch>
              <a:fillRect/>
            </a:stretch>
          </p:blipFill>
          <p:spPr>
            <a:xfrm>
              <a:off x="39540164" y="3976767"/>
              <a:ext cx="5586150" cy="1716939"/>
            </a:xfrm>
            <a:prstGeom prst="rect">
              <a:avLst/>
            </a:prstGeom>
          </p:spPr>
        </p:pic>
        <p:pic>
          <p:nvPicPr>
            <p:cNvPr id="44" name="Picture 43"/>
            <p:cNvPicPr>
              <a:picLocks noChangeAspect="1"/>
            </p:cNvPicPr>
            <p:nvPr userDrawn="1"/>
          </p:nvPicPr>
          <p:blipFill>
            <a:blip r:embed="rId10"/>
            <a:stretch>
              <a:fillRect/>
            </a:stretch>
          </p:blipFill>
          <p:spPr>
            <a:xfrm>
              <a:off x="37296876" y="8347566"/>
              <a:ext cx="2969584" cy="1140240"/>
            </a:xfrm>
            <a:prstGeom prst="rect">
              <a:avLst/>
            </a:prstGeom>
            <a:ln>
              <a:noFill/>
            </a:ln>
          </p:spPr>
        </p:pic>
        <p:pic>
          <p:nvPicPr>
            <p:cNvPr id="45" name="Picture 44"/>
            <p:cNvPicPr/>
            <p:nvPr userDrawn="1"/>
          </p:nvPicPr>
          <p:blipFill>
            <a:blip r:embed="rId11"/>
            <a:stretch>
              <a:fillRect/>
            </a:stretch>
          </p:blipFill>
          <p:spPr>
            <a:xfrm>
              <a:off x="37524683" y="12604371"/>
              <a:ext cx="1482265" cy="825421"/>
            </a:xfrm>
            <a:prstGeom prst="rect">
              <a:avLst/>
            </a:prstGeom>
          </p:spPr>
        </p:pic>
        <p:grpSp>
          <p:nvGrpSpPr>
            <p:cNvPr id="46" name="Group 45"/>
            <p:cNvGrpSpPr/>
            <p:nvPr userDrawn="1"/>
          </p:nvGrpSpPr>
          <p:grpSpPr>
            <a:xfrm>
              <a:off x="37163426" y="23152325"/>
              <a:ext cx="10354213" cy="1052914"/>
              <a:chOff x="31687960" y="29635357"/>
              <a:chExt cx="9771399" cy="1090622"/>
            </a:xfrm>
          </p:grpSpPr>
          <p:sp>
            <p:nvSpPr>
              <p:cNvPr id="48" name="Rounded Rectangle 47"/>
              <p:cNvSpPr/>
              <p:nvPr userDrawn="1"/>
            </p:nvSpPr>
            <p:spPr>
              <a:xfrm>
                <a:off x="31687960" y="29635357"/>
                <a:ext cx="9771398" cy="109062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2821436" rtl="0" eaLnBrk="1" latinLnBrk="0" hangingPunct="1">
                  <a:defRPr sz="5600" kern="1200">
                    <a:solidFill>
                      <a:schemeClr val="lt1"/>
                    </a:solidFill>
                    <a:latin typeface="+mn-lt"/>
                    <a:ea typeface="+mn-ea"/>
                    <a:cs typeface="+mn-cs"/>
                  </a:defRPr>
                </a:lvl1pPr>
                <a:lvl2pPr marL="1410719" algn="l" defTabSz="2821436" rtl="0" eaLnBrk="1" latinLnBrk="0" hangingPunct="1">
                  <a:defRPr sz="5600" kern="1200">
                    <a:solidFill>
                      <a:schemeClr val="lt1"/>
                    </a:solidFill>
                    <a:latin typeface="+mn-lt"/>
                    <a:ea typeface="+mn-ea"/>
                    <a:cs typeface="+mn-cs"/>
                  </a:defRPr>
                </a:lvl2pPr>
                <a:lvl3pPr marL="2821436" algn="l" defTabSz="2821436" rtl="0" eaLnBrk="1" latinLnBrk="0" hangingPunct="1">
                  <a:defRPr sz="5600" kern="1200">
                    <a:solidFill>
                      <a:schemeClr val="lt1"/>
                    </a:solidFill>
                    <a:latin typeface="+mn-lt"/>
                    <a:ea typeface="+mn-ea"/>
                    <a:cs typeface="+mn-cs"/>
                  </a:defRPr>
                </a:lvl3pPr>
                <a:lvl4pPr marL="4232155" algn="l" defTabSz="2821436" rtl="0" eaLnBrk="1" latinLnBrk="0" hangingPunct="1">
                  <a:defRPr sz="5600" kern="1200">
                    <a:solidFill>
                      <a:schemeClr val="lt1"/>
                    </a:solidFill>
                    <a:latin typeface="+mn-lt"/>
                    <a:ea typeface="+mn-ea"/>
                    <a:cs typeface="+mn-cs"/>
                  </a:defRPr>
                </a:lvl4pPr>
                <a:lvl5pPr marL="5642872" algn="l" defTabSz="2821436" rtl="0" eaLnBrk="1" latinLnBrk="0" hangingPunct="1">
                  <a:defRPr sz="5600" kern="1200">
                    <a:solidFill>
                      <a:schemeClr val="lt1"/>
                    </a:solidFill>
                    <a:latin typeface="+mn-lt"/>
                    <a:ea typeface="+mn-ea"/>
                    <a:cs typeface="+mn-cs"/>
                  </a:defRPr>
                </a:lvl5pPr>
                <a:lvl6pPr marL="7053590" algn="l" defTabSz="2821436" rtl="0" eaLnBrk="1" latinLnBrk="0" hangingPunct="1">
                  <a:defRPr sz="5600" kern="1200">
                    <a:solidFill>
                      <a:schemeClr val="lt1"/>
                    </a:solidFill>
                    <a:latin typeface="+mn-lt"/>
                    <a:ea typeface="+mn-ea"/>
                    <a:cs typeface="+mn-cs"/>
                  </a:defRPr>
                </a:lvl6pPr>
                <a:lvl7pPr marL="8464309" algn="l" defTabSz="2821436" rtl="0" eaLnBrk="1" latinLnBrk="0" hangingPunct="1">
                  <a:defRPr sz="5600" kern="1200">
                    <a:solidFill>
                      <a:schemeClr val="lt1"/>
                    </a:solidFill>
                    <a:latin typeface="+mn-lt"/>
                    <a:ea typeface="+mn-ea"/>
                    <a:cs typeface="+mn-cs"/>
                  </a:defRPr>
                </a:lvl7pPr>
                <a:lvl8pPr marL="9875027" algn="l" defTabSz="2821436" rtl="0" eaLnBrk="1" latinLnBrk="0" hangingPunct="1">
                  <a:defRPr sz="5600" kern="1200">
                    <a:solidFill>
                      <a:schemeClr val="lt1"/>
                    </a:solidFill>
                    <a:latin typeface="+mn-lt"/>
                    <a:ea typeface="+mn-ea"/>
                    <a:cs typeface="+mn-cs"/>
                  </a:defRPr>
                </a:lvl8pPr>
                <a:lvl9pPr marL="11285745" algn="l" defTabSz="2821436" rtl="0" eaLnBrk="1" latinLnBrk="0" hangingPunct="1">
                  <a:defRPr sz="5600" kern="1200">
                    <a:solidFill>
                      <a:schemeClr val="lt1"/>
                    </a:solidFill>
                    <a:latin typeface="+mn-lt"/>
                    <a:ea typeface="+mn-ea"/>
                    <a:cs typeface="+mn-cs"/>
                  </a:defRPr>
                </a:lvl9pPr>
              </a:lstStyle>
              <a:p>
                <a:pPr algn="ctr"/>
                <a:endParaRPr lang="en-US" sz="5600"/>
              </a:p>
            </p:txBody>
          </p:sp>
          <p:pic>
            <p:nvPicPr>
              <p:cNvPr id="49" name="Picture 48" descr="http://t2.gstatic.com/images?q=tbn:ANd9GcR4APHC6TT9w54M2zn_pvCiBxUNcspYPoVxirLRphBoJabfSvu7zw">
                <a:hlinkClick r:id="rId12"/>
              </p:cNvPr>
              <p:cNvPicPr>
                <a:picLocks noChangeAspect="1" noChangeArrowheads="1"/>
              </p:cNvPicPr>
              <p:nvPr userDrawn="1"/>
            </p:nvPicPr>
            <p:blipFill>
              <a:blip r:embed="rId13" cstate="print"/>
              <a:srcRect/>
              <a:stretch>
                <a:fillRect/>
              </a:stretch>
            </p:blipFill>
            <p:spPr bwMode="auto">
              <a:xfrm>
                <a:off x="31813900" y="29733687"/>
                <a:ext cx="914401" cy="914399"/>
              </a:xfrm>
              <a:prstGeom prst="rect">
                <a:avLst/>
              </a:prstGeom>
              <a:noFill/>
              <a:ln>
                <a:noFill/>
              </a:ln>
            </p:spPr>
          </p:pic>
          <p:sp>
            <p:nvSpPr>
              <p:cNvPr id="50" name="TextBox 66"/>
              <p:cNvSpPr txBox="1"/>
              <p:nvPr userDrawn="1"/>
            </p:nvSpPr>
            <p:spPr>
              <a:xfrm>
                <a:off x="32788168" y="29700257"/>
                <a:ext cx="8671191" cy="877295"/>
              </a:xfrm>
              <a:prstGeom prst="rect">
                <a:avLst/>
              </a:prstGeom>
              <a:noFill/>
              <a:ln>
                <a:noFill/>
              </a:ln>
            </p:spPr>
            <p:txBody>
              <a:bodyPr wrap="square" rtlCol="0">
                <a:spAutoFit/>
              </a:bodyPr>
              <a:lstStyle>
                <a:defPPr>
                  <a:defRPr lang="en-US"/>
                </a:defPPr>
                <a:lvl1pPr marL="0" algn="l" defTabSz="2821436" rtl="0" eaLnBrk="1" latinLnBrk="0" hangingPunct="1">
                  <a:defRPr sz="5600" kern="1200">
                    <a:solidFill>
                      <a:schemeClr val="tx1"/>
                    </a:solidFill>
                    <a:latin typeface="+mn-lt"/>
                    <a:ea typeface="+mn-ea"/>
                    <a:cs typeface="+mn-cs"/>
                  </a:defRPr>
                </a:lvl1pPr>
                <a:lvl2pPr marL="1410719" algn="l" defTabSz="2821436" rtl="0" eaLnBrk="1" latinLnBrk="0" hangingPunct="1">
                  <a:defRPr sz="5600" kern="1200">
                    <a:solidFill>
                      <a:schemeClr val="tx1"/>
                    </a:solidFill>
                    <a:latin typeface="+mn-lt"/>
                    <a:ea typeface="+mn-ea"/>
                    <a:cs typeface="+mn-cs"/>
                  </a:defRPr>
                </a:lvl2pPr>
                <a:lvl3pPr marL="2821436" algn="l" defTabSz="2821436" rtl="0" eaLnBrk="1" latinLnBrk="0" hangingPunct="1">
                  <a:defRPr sz="5600" kern="1200">
                    <a:solidFill>
                      <a:schemeClr val="tx1"/>
                    </a:solidFill>
                    <a:latin typeface="+mn-lt"/>
                    <a:ea typeface="+mn-ea"/>
                    <a:cs typeface="+mn-cs"/>
                  </a:defRPr>
                </a:lvl3pPr>
                <a:lvl4pPr marL="4232155" algn="l" defTabSz="2821436" rtl="0" eaLnBrk="1" latinLnBrk="0" hangingPunct="1">
                  <a:defRPr sz="5600" kern="1200">
                    <a:solidFill>
                      <a:schemeClr val="tx1"/>
                    </a:solidFill>
                    <a:latin typeface="+mn-lt"/>
                    <a:ea typeface="+mn-ea"/>
                    <a:cs typeface="+mn-cs"/>
                  </a:defRPr>
                </a:lvl4pPr>
                <a:lvl5pPr marL="5642872" algn="l" defTabSz="2821436" rtl="0" eaLnBrk="1" latinLnBrk="0" hangingPunct="1">
                  <a:defRPr sz="5600" kern="1200">
                    <a:solidFill>
                      <a:schemeClr val="tx1"/>
                    </a:solidFill>
                    <a:latin typeface="+mn-lt"/>
                    <a:ea typeface="+mn-ea"/>
                    <a:cs typeface="+mn-cs"/>
                  </a:defRPr>
                </a:lvl5pPr>
                <a:lvl6pPr marL="7053590" algn="l" defTabSz="2821436" rtl="0" eaLnBrk="1" latinLnBrk="0" hangingPunct="1">
                  <a:defRPr sz="5600" kern="1200">
                    <a:solidFill>
                      <a:schemeClr val="tx1"/>
                    </a:solidFill>
                    <a:latin typeface="+mn-lt"/>
                    <a:ea typeface="+mn-ea"/>
                    <a:cs typeface="+mn-cs"/>
                  </a:defRPr>
                </a:lvl6pPr>
                <a:lvl7pPr marL="8464309" algn="l" defTabSz="2821436" rtl="0" eaLnBrk="1" latinLnBrk="0" hangingPunct="1">
                  <a:defRPr sz="5600" kern="1200">
                    <a:solidFill>
                      <a:schemeClr val="tx1"/>
                    </a:solidFill>
                    <a:latin typeface="+mn-lt"/>
                    <a:ea typeface="+mn-ea"/>
                    <a:cs typeface="+mn-cs"/>
                  </a:defRPr>
                </a:lvl7pPr>
                <a:lvl8pPr marL="9875027" algn="l" defTabSz="2821436" rtl="0" eaLnBrk="1" latinLnBrk="0" hangingPunct="1">
                  <a:defRPr sz="5600" kern="1200">
                    <a:solidFill>
                      <a:schemeClr val="tx1"/>
                    </a:solidFill>
                    <a:latin typeface="+mn-lt"/>
                    <a:ea typeface="+mn-ea"/>
                    <a:cs typeface="+mn-cs"/>
                  </a:defRPr>
                </a:lvl8pPr>
                <a:lvl9pPr marL="11285745" algn="l" defTabSz="2821436" rtl="0" eaLnBrk="1" latinLnBrk="0" hangingPunct="1">
                  <a:defRPr sz="5600" kern="1200">
                    <a:solidFill>
                      <a:schemeClr val="tx1"/>
                    </a:solidFill>
                    <a:latin typeface="+mn-lt"/>
                    <a:ea typeface="+mn-ea"/>
                    <a:cs typeface="+mn-cs"/>
                  </a:defRPr>
                </a:lvl9pPr>
              </a:lstStyle>
              <a:p>
                <a:r>
                  <a:rPr lang="en-US" sz="2000" dirty="0" smtClean="0">
                    <a:solidFill>
                      <a:schemeClr val="tx2"/>
                    </a:solidFill>
                    <a:latin typeface="Trebuchet MS" pitchFamily="34" charset="0"/>
                  </a:rPr>
                  <a:t>Student</a:t>
                </a:r>
                <a:r>
                  <a:rPr lang="en-US" sz="2000" baseline="0" dirty="0" smtClean="0">
                    <a:solidFill>
                      <a:schemeClr val="tx2"/>
                    </a:solidFill>
                    <a:latin typeface="Trebuchet MS" pitchFamily="34" charset="0"/>
                  </a:rPr>
                  <a:t> discounts are available on our </a:t>
                </a:r>
                <a:r>
                  <a:rPr lang="en-US" sz="2000" baseline="0" dirty="0" err="1" smtClean="0">
                    <a:solidFill>
                      <a:schemeClr val="tx2"/>
                    </a:solidFill>
                    <a:latin typeface="Trebuchet MS" pitchFamily="34" charset="0"/>
                  </a:rPr>
                  <a:t>Facebook</a:t>
                </a:r>
                <a:r>
                  <a:rPr lang="en-US" sz="2000" baseline="0" dirty="0" smtClean="0">
                    <a:solidFill>
                      <a:schemeClr val="tx2"/>
                    </a:solidFill>
                    <a:latin typeface="Trebuchet MS" pitchFamily="34" charset="0"/>
                  </a:rPr>
                  <a:t> page.</a:t>
                </a:r>
                <a:br>
                  <a:rPr lang="en-US" sz="2000" baseline="0" dirty="0" smtClean="0">
                    <a:solidFill>
                      <a:schemeClr val="tx2"/>
                    </a:solidFill>
                    <a:latin typeface="Trebuchet MS" pitchFamily="34" charset="0"/>
                  </a:rPr>
                </a:br>
                <a:r>
                  <a:rPr lang="en-US" sz="2000" baseline="0" dirty="0" smtClean="0">
                    <a:solidFill>
                      <a:schemeClr val="tx2"/>
                    </a:solidFill>
                    <a:latin typeface="Trebuchet MS" pitchFamily="34" charset="0"/>
                  </a:rPr>
                  <a:t>Go to </a:t>
                </a:r>
                <a:r>
                  <a:rPr lang="en-US" sz="2000" u="sng" baseline="0" dirty="0" smtClean="0">
                    <a:solidFill>
                      <a:schemeClr val="tx2"/>
                    </a:solidFill>
                    <a:latin typeface="Trebuchet MS" pitchFamily="34" charset="0"/>
                  </a:rPr>
                  <a:t>PosterPresentations.com</a:t>
                </a:r>
                <a:r>
                  <a:rPr lang="en-US" sz="2000" baseline="0" dirty="0" smtClean="0">
                    <a:solidFill>
                      <a:schemeClr val="tx2"/>
                    </a:solidFill>
                    <a:latin typeface="Trebuchet MS" pitchFamily="34" charset="0"/>
                  </a:rPr>
                  <a:t> and click on the FB icon. </a:t>
                </a:r>
                <a:endParaRPr lang="en-US" sz="2000" dirty="0">
                  <a:solidFill>
                    <a:schemeClr val="tx2"/>
                  </a:solidFill>
                  <a:latin typeface="Trebuchet MS" pitchFamily="34" charset="0"/>
                </a:endParaRPr>
              </a:p>
            </p:txBody>
          </p:sp>
        </p:grpSp>
      </p:grpSp>
      <p:sp>
        <p:nvSpPr>
          <p:cNvPr id="38" name="TextBox 37"/>
          <p:cNvSpPr txBox="1"/>
          <p:nvPr userDrawn="1"/>
        </p:nvSpPr>
        <p:spPr>
          <a:xfrm>
            <a:off x="38967379" y="30139765"/>
            <a:ext cx="4216103" cy="1371296"/>
          </a:xfrm>
          <a:prstGeom prst="rect">
            <a:avLst/>
          </a:prstGeom>
          <a:noFill/>
        </p:spPr>
        <p:txBody>
          <a:bodyPr wrap="square" lIns="93117" tIns="46557" rIns="93117" bIns="46557" rtlCol="0">
            <a:spAutoFit/>
          </a:bodyPr>
          <a:lstStyle/>
          <a:p>
            <a:pPr marL="248998" indent="-248998">
              <a:lnSpc>
                <a:spcPct val="100000"/>
              </a:lnSpc>
            </a:pPr>
            <a:r>
              <a:rPr lang="en-US" sz="2300" dirty="0" smtClean="0">
                <a:solidFill>
                  <a:schemeClr val="bg1"/>
                </a:solidFill>
              </a:rPr>
              <a:t>©2015</a:t>
            </a:r>
            <a:r>
              <a:rPr lang="en-US" sz="2300" baseline="0" dirty="0" smtClean="0">
                <a:solidFill>
                  <a:schemeClr val="bg1"/>
                </a:solidFill>
              </a:rPr>
              <a:t> </a:t>
            </a:r>
            <a:r>
              <a:rPr lang="en-US" sz="2300" dirty="0" smtClean="0">
                <a:solidFill>
                  <a:schemeClr val="bg1"/>
                </a:solidFill>
              </a:rPr>
              <a:t>PosterPresentations.com</a:t>
            </a:r>
            <a:br>
              <a:rPr lang="en-US" sz="2300" dirty="0" smtClean="0">
                <a:solidFill>
                  <a:schemeClr val="bg1"/>
                </a:solidFill>
              </a:rPr>
            </a:br>
            <a:r>
              <a:rPr lang="en-US" sz="2000" dirty="0" smtClean="0">
                <a:solidFill>
                  <a:schemeClr val="bg1"/>
                </a:solidFill>
              </a:rPr>
              <a:t>2117 Fourth Street ,</a:t>
            </a:r>
            <a:r>
              <a:rPr lang="en-US" sz="2000" baseline="0" dirty="0" smtClean="0">
                <a:solidFill>
                  <a:schemeClr val="bg1"/>
                </a:solidFill>
              </a:rPr>
              <a:t> Unit C        </a:t>
            </a:r>
          </a:p>
          <a:p>
            <a:pPr marL="248998" indent="0">
              <a:lnSpc>
                <a:spcPct val="100000"/>
              </a:lnSpc>
            </a:pPr>
            <a:r>
              <a:rPr lang="en-US" sz="2000" baseline="0" dirty="0" smtClean="0">
                <a:solidFill>
                  <a:schemeClr val="bg1"/>
                </a:solidFill>
              </a:rPr>
              <a:t>Berkeley CA </a:t>
            </a:r>
            <a:r>
              <a:rPr lang="en-US" sz="1700" baseline="0" dirty="0" smtClean="0">
                <a:solidFill>
                  <a:schemeClr val="bg1"/>
                </a:solidFill>
              </a:rPr>
              <a:t>94710</a:t>
            </a:r>
            <a:r>
              <a:rPr lang="en-US" sz="2000" baseline="0" dirty="0" smtClean="0">
                <a:solidFill>
                  <a:schemeClr val="bg1"/>
                </a:solidFill>
              </a:rPr>
              <a:t/>
            </a:r>
            <a:br>
              <a:rPr lang="en-US" sz="2000" baseline="0" dirty="0" smtClean="0">
                <a:solidFill>
                  <a:schemeClr val="bg1"/>
                </a:solidFill>
              </a:rPr>
            </a:br>
            <a:r>
              <a:rPr lang="en-US" sz="2000" b="1" baseline="0" dirty="0" smtClean="0">
                <a:solidFill>
                  <a:srgbClr val="FFFF00"/>
                </a:solidFill>
              </a:rPr>
              <a:t>posterpresenter@gmail.com</a:t>
            </a:r>
            <a:endParaRPr lang="en-US" sz="2300" b="1" dirty="0">
              <a:solidFill>
                <a:srgbClr val="FFFF00"/>
              </a:solidFill>
            </a:endParaRPr>
          </a:p>
        </p:txBody>
      </p:sp>
      <p:sp>
        <p:nvSpPr>
          <p:cNvPr id="42" name="Rounded Rectangle 41"/>
          <p:cNvSpPr/>
          <p:nvPr userDrawn="1"/>
        </p:nvSpPr>
        <p:spPr>
          <a:xfrm>
            <a:off x="364713" y="5539339"/>
            <a:ext cx="9116884" cy="24665741"/>
          </a:xfrm>
          <a:prstGeom prst="roundRect">
            <a:avLst>
              <a:gd name="adj" fmla="val 1956"/>
            </a:avLst>
          </a:prstGeom>
          <a:no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lIns="130384" tIns="65192" rIns="130384" bIns="65192" rtlCol="0" anchor="ctr"/>
          <a:lstStyle/>
          <a:p>
            <a:pPr algn="ctr"/>
            <a:endParaRPr lang="en-US" sz="8666"/>
          </a:p>
        </p:txBody>
      </p:sp>
      <p:sp>
        <p:nvSpPr>
          <p:cNvPr id="47" name="Rounded Rectangle 46"/>
          <p:cNvSpPr/>
          <p:nvPr userDrawn="1"/>
        </p:nvSpPr>
        <p:spPr>
          <a:xfrm>
            <a:off x="9865028" y="5539339"/>
            <a:ext cx="9116884" cy="24665741"/>
          </a:xfrm>
          <a:prstGeom prst="roundRect">
            <a:avLst>
              <a:gd name="adj" fmla="val 1956"/>
            </a:avLst>
          </a:prstGeom>
          <a:no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lIns="130384" tIns="65192" rIns="130384" bIns="65192" rtlCol="0" anchor="ctr"/>
          <a:lstStyle/>
          <a:p>
            <a:pPr algn="ctr"/>
            <a:endParaRPr lang="en-US" sz="8666"/>
          </a:p>
        </p:txBody>
      </p:sp>
      <p:sp>
        <p:nvSpPr>
          <p:cNvPr id="69" name="Rounded Rectangle 68"/>
          <p:cNvSpPr/>
          <p:nvPr userDrawn="1"/>
        </p:nvSpPr>
        <p:spPr>
          <a:xfrm>
            <a:off x="19365342" y="5539339"/>
            <a:ext cx="9116884" cy="24665741"/>
          </a:xfrm>
          <a:prstGeom prst="roundRect">
            <a:avLst>
              <a:gd name="adj" fmla="val 1956"/>
            </a:avLst>
          </a:prstGeom>
          <a:no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lIns="130384" tIns="65192" rIns="130384" bIns="65192" rtlCol="0" anchor="ctr"/>
          <a:lstStyle/>
          <a:p>
            <a:pPr algn="ctr"/>
            <a:endParaRPr lang="en-US" sz="8666"/>
          </a:p>
        </p:txBody>
      </p:sp>
      <p:sp>
        <p:nvSpPr>
          <p:cNvPr id="70" name="Rounded Rectangle 69"/>
          <p:cNvSpPr/>
          <p:nvPr userDrawn="1"/>
        </p:nvSpPr>
        <p:spPr>
          <a:xfrm>
            <a:off x="28865657" y="5539339"/>
            <a:ext cx="9116884" cy="24665741"/>
          </a:xfrm>
          <a:prstGeom prst="roundRect">
            <a:avLst>
              <a:gd name="adj" fmla="val 1956"/>
            </a:avLst>
          </a:prstGeom>
          <a:no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lIns="130384" tIns="65192" rIns="130384" bIns="65192" rtlCol="0" anchor="ctr"/>
          <a:lstStyle/>
          <a:p>
            <a:pPr algn="ctr"/>
            <a:endParaRPr lang="en-US" sz="8666"/>
          </a:p>
        </p:txBody>
      </p:sp>
      <p:grpSp>
        <p:nvGrpSpPr>
          <p:cNvPr id="79" name="Group 78"/>
          <p:cNvGrpSpPr/>
          <p:nvPr userDrawn="1"/>
        </p:nvGrpSpPr>
        <p:grpSpPr>
          <a:xfrm rot="10800000">
            <a:off x="-21913" y="30662668"/>
            <a:ext cx="38440967" cy="2253587"/>
            <a:chOff x="-14192" y="1382"/>
            <a:chExt cx="27451941" cy="4572641"/>
          </a:xfrm>
        </p:grpSpPr>
        <p:sp>
          <p:nvSpPr>
            <p:cNvPr id="80" name="Rectangle 16"/>
            <p:cNvSpPr/>
            <p:nvPr userDrawn="1"/>
          </p:nvSpPr>
          <p:spPr>
            <a:xfrm>
              <a:off x="4001" y="707796"/>
              <a:ext cx="27429212" cy="3866227"/>
            </a:xfrm>
            <a:custGeom>
              <a:avLst/>
              <a:gdLst>
                <a:gd name="connsiteX0" fmla="*/ 0 w 43891200"/>
                <a:gd name="connsiteY0" fmla="*/ 0 h 7027483"/>
                <a:gd name="connsiteX1" fmla="*/ 43891200 w 43891200"/>
                <a:gd name="connsiteY1" fmla="*/ 0 h 7027483"/>
                <a:gd name="connsiteX2" fmla="*/ 43891200 w 43891200"/>
                <a:gd name="connsiteY2" fmla="*/ 7027483 h 7027483"/>
                <a:gd name="connsiteX3" fmla="*/ 0 w 43891200"/>
                <a:gd name="connsiteY3" fmla="*/ 7027483 h 7027483"/>
                <a:gd name="connsiteX4" fmla="*/ 0 w 43891200"/>
                <a:gd name="connsiteY4"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617527 w 43891200"/>
                <a:gd name="connsiteY3" fmla="*/ 6999261 h 7027483"/>
                <a:gd name="connsiteX4" fmla="*/ 0 w 43891200"/>
                <a:gd name="connsiteY4" fmla="*/ 702748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0 w 43891200"/>
                <a:gd name="connsiteY4" fmla="*/ 702748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100503"/>
                <a:gd name="connsiteX1" fmla="*/ 43891200 w 43891200"/>
                <a:gd name="connsiteY1" fmla="*/ 0 h 7100503"/>
                <a:gd name="connsiteX2" fmla="*/ 43891200 w 43891200"/>
                <a:gd name="connsiteY2" fmla="*/ 7027483 h 7100503"/>
                <a:gd name="connsiteX3" fmla="*/ 21448200 w 43891200"/>
                <a:gd name="connsiteY3" fmla="*/ 3838305 h 7100503"/>
                <a:gd name="connsiteX4" fmla="*/ 28221 w 43891200"/>
                <a:gd name="connsiteY4" fmla="*/ 6688809 h 7100503"/>
                <a:gd name="connsiteX5" fmla="*/ 0 w 43891200"/>
                <a:gd name="connsiteY5" fmla="*/ 0 h 7100503"/>
                <a:gd name="connsiteX0" fmla="*/ 0 w 43891200"/>
                <a:gd name="connsiteY0" fmla="*/ 0 h 7100503"/>
                <a:gd name="connsiteX1" fmla="*/ 43891200 w 43891200"/>
                <a:gd name="connsiteY1" fmla="*/ 0 h 7100503"/>
                <a:gd name="connsiteX2" fmla="*/ 43891200 w 43891200"/>
                <a:gd name="connsiteY2" fmla="*/ 7027483 h 7100503"/>
                <a:gd name="connsiteX3" fmla="*/ 21448200 w 43891200"/>
                <a:gd name="connsiteY3" fmla="*/ 3838305 h 7100503"/>
                <a:gd name="connsiteX4" fmla="*/ 28221 w 43891200"/>
                <a:gd name="connsiteY4" fmla="*/ 6688809 h 7100503"/>
                <a:gd name="connsiteX5" fmla="*/ 0 w 43891200"/>
                <a:gd name="connsiteY5" fmla="*/ 0 h 710050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84664 w 43891200"/>
                <a:gd name="connsiteY4" fmla="*/ 553167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532864 w 43891200"/>
                <a:gd name="connsiteY3" fmla="*/ 3330294 h 7027483"/>
                <a:gd name="connsiteX4" fmla="*/ 84664 w 43891200"/>
                <a:gd name="connsiteY4" fmla="*/ 553167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589306 w 43891200"/>
                <a:gd name="connsiteY3" fmla="*/ 3104512 h 7027483"/>
                <a:gd name="connsiteX4" fmla="*/ 84664 w 43891200"/>
                <a:gd name="connsiteY4" fmla="*/ 553167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589306 w 43891200"/>
                <a:gd name="connsiteY3" fmla="*/ 3104512 h 7027483"/>
                <a:gd name="connsiteX4" fmla="*/ 84664 w 43891200"/>
                <a:gd name="connsiteY4" fmla="*/ 5531673 h 7027483"/>
                <a:gd name="connsiteX5" fmla="*/ 0 w 43891200"/>
                <a:gd name="connsiteY5" fmla="*/ 0 h 7027483"/>
                <a:gd name="connsiteX0" fmla="*/ 0 w 43891200"/>
                <a:gd name="connsiteY0" fmla="*/ 0 h 7272584"/>
                <a:gd name="connsiteX1" fmla="*/ 43891200 w 43891200"/>
                <a:gd name="connsiteY1" fmla="*/ 0 h 7272584"/>
                <a:gd name="connsiteX2" fmla="*/ 43891200 w 43891200"/>
                <a:gd name="connsiteY2" fmla="*/ 7027483 h 7272584"/>
                <a:gd name="connsiteX3" fmla="*/ 37534349 w 43891200"/>
                <a:gd name="connsiteY3" fmla="*/ 5432466 h 7272584"/>
                <a:gd name="connsiteX4" fmla="*/ 21589306 w 43891200"/>
                <a:gd name="connsiteY4" fmla="*/ 3104512 h 7272584"/>
                <a:gd name="connsiteX5" fmla="*/ 84664 w 43891200"/>
                <a:gd name="connsiteY5" fmla="*/ 5531673 h 7272584"/>
                <a:gd name="connsiteX6" fmla="*/ 0 w 43891200"/>
                <a:gd name="connsiteY6" fmla="*/ 0 h 7272584"/>
                <a:gd name="connsiteX0" fmla="*/ 0 w 43891200"/>
                <a:gd name="connsiteY0" fmla="*/ 0 h 7027483"/>
                <a:gd name="connsiteX1" fmla="*/ 43891200 w 43891200"/>
                <a:gd name="connsiteY1" fmla="*/ 0 h 7027483"/>
                <a:gd name="connsiteX2" fmla="*/ 43891200 w 43891200"/>
                <a:gd name="connsiteY2" fmla="*/ 7027483 h 7027483"/>
                <a:gd name="connsiteX3" fmla="*/ 37534349 w 43891200"/>
                <a:gd name="connsiteY3" fmla="*/ 5432466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423313 w 43891200"/>
                <a:gd name="connsiteY4" fmla="*/ 3012175 h 7027483"/>
                <a:gd name="connsiteX5" fmla="*/ 84664 w 43891200"/>
                <a:gd name="connsiteY5" fmla="*/ 5531673 h 7027483"/>
                <a:gd name="connsiteX6" fmla="*/ 0 w 43891200"/>
                <a:gd name="connsiteY6" fmla="*/ 0 h 7027483"/>
                <a:gd name="connsiteX0" fmla="*/ 0 w 43891200"/>
                <a:gd name="connsiteY0" fmla="*/ 0 h 6029592"/>
                <a:gd name="connsiteX1" fmla="*/ 43891200 w 43891200"/>
                <a:gd name="connsiteY1" fmla="*/ 0 h 6029592"/>
                <a:gd name="connsiteX2" fmla="*/ 43852760 w 43891200"/>
                <a:gd name="connsiteY2" fmla="*/ 6029592 h 6029592"/>
                <a:gd name="connsiteX3" fmla="*/ 37534347 w 43891200"/>
                <a:gd name="connsiteY3" fmla="*/ 5179307 h 6029592"/>
                <a:gd name="connsiteX4" fmla="*/ 21423313 w 43891200"/>
                <a:gd name="connsiteY4" fmla="*/ 3012175 h 6029592"/>
                <a:gd name="connsiteX5" fmla="*/ 84664 w 43891200"/>
                <a:gd name="connsiteY5" fmla="*/ 5531673 h 6029592"/>
                <a:gd name="connsiteX6" fmla="*/ 0 w 43891200"/>
                <a:gd name="connsiteY6" fmla="*/ 0 h 6029592"/>
                <a:gd name="connsiteX0" fmla="*/ 0 w 43891200"/>
                <a:gd name="connsiteY0" fmla="*/ 0 h 6029592"/>
                <a:gd name="connsiteX1" fmla="*/ 43891200 w 43891200"/>
                <a:gd name="connsiteY1" fmla="*/ 0 h 6029592"/>
                <a:gd name="connsiteX2" fmla="*/ 43852760 w 43891200"/>
                <a:gd name="connsiteY2" fmla="*/ 6029592 h 6029592"/>
                <a:gd name="connsiteX3" fmla="*/ 36342689 w 43891200"/>
                <a:gd name="connsiteY3" fmla="*/ 4466527 h 6029592"/>
                <a:gd name="connsiteX4" fmla="*/ 21423313 w 43891200"/>
                <a:gd name="connsiteY4" fmla="*/ 3012175 h 6029592"/>
                <a:gd name="connsiteX5" fmla="*/ 84664 w 43891200"/>
                <a:gd name="connsiteY5" fmla="*/ 5531673 h 6029592"/>
                <a:gd name="connsiteX6" fmla="*/ 0 w 43891200"/>
                <a:gd name="connsiteY6" fmla="*/ 0 h 6029592"/>
                <a:gd name="connsiteX0" fmla="*/ 0 w 43891200"/>
                <a:gd name="connsiteY0" fmla="*/ 0 h 6079664"/>
                <a:gd name="connsiteX1" fmla="*/ 43891200 w 43891200"/>
                <a:gd name="connsiteY1" fmla="*/ 0 h 6079664"/>
                <a:gd name="connsiteX2" fmla="*/ 43852760 w 43891200"/>
                <a:gd name="connsiteY2" fmla="*/ 6029592 h 6079664"/>
                <a:gd name="connsiteX3" fmla="*/ 21423313 w 43891200"/>
                <a:gd name="connsiteY3" fmla="*/ 3012175 h 6079664"/>
                <a:gd name="connsiteX4" fmla="*/ 84664 w 43891200"/>
                <a:gd name="connsiteY4" fmla="*/ 5531673 h 6079664"/>
                <a:gd name="connsiteX5" fmla="*/ 0 w 43891200"/>
                <a:gd name="connsiteY5" fmla="*/ 0 h 6079664"/>
                <a:gd name="connsiteX0" fmla="*/ 0 w 43891200"/>
                <a:gd name="connsiteY0" fmla="*/ 0 h 6029592"/>
                <a:gd name="connsiteX1" fmla="*/ 43891200 w 43891200"/>
                <a:gd name="connsiteY1" fmla="*/ 0 h 6029592"/>
                <a:gd name="connsiteX2" fmla="*/ 43852760 w 43891200"/>
                <a:gd name="connsiteY2" fmla="*/ 6029592 h 6029592"/>
                <a:gd name="connsiteX3" fmla="*/ 21423313 w 43891200"/>
                <a:gd name="connsiteY3" fmla="*/ 3012175 h 6029592"/>
                <a:gd name="connsiteX4" fmla="*/ 84664 w 43891200"/>
                <a:gd name="connsiteY4" fmla="*/ 5531673 h 6029592"/>
                <a:gd name="connsiteX5" fmla="*/ 0 w 43891200"/>
                <a:gd name="connsiteY5" fmla="*/ 0 h 6029592"/>
                <a:gd name="connsiteX0" fmla="*/ 0 w 43891200"/>
                <a:gd name="connsiteY0" fmla="*/ 0 h 6029592"/>
                <a:gd name="connsiteX1" fmla="*/ 43891200 w 43891200"/>
                <a:gd name="connsiteY1" fmla="*/ 0 h 6029592"/>
                <a:gd name="connsiteX2" fmla="*/ 43852760 w 43891200"/>
                <a:gd name="connsiteY2" fmla="*/ 6029592 h 6029592"/>
                <a:gd name="connsiteX3" fmla="*/ 21423313 w 43891200"/>
                <a:gd name="connsiteY3" fmla="*/ 3012175 h 6029592"/>
                <a:gd name="connsiteX4" fmla="*/ 84664 w 43891200"/>
                <a:gd name="connsiteY4" fmla="*/ 5531673 h 6029592"/>
                <a:gd name="connsiteX5" fmla="*/ 0 w 43891200"/>
                <a:gd name="connsiteY5" fmla="*/ 0 h 6029592"/>
                <a:gd name="connsiteX0" fmla="*/ 0 w 43891200"/>
                <a:gd name="connsiteY0" fmla="*/ 0 h 5887037"/>
                <a:gd name="connsiteX1" fmla="*/ 43891200 w 43891200"/>
                <a:gd name="connsiteY1" fmla="*/ 0 h 5887037"/>
                <a:gd name="connsiteX2" fmla="*/ 43814321 w 43891200"/>
                <a:gd name="connsiteY2" fmla="*/ 5887037 h 5887037"/>
                <a:gd name="connsiteX3" fmla="*/ 21423313 w 43891200"/>
                <a:gd name="connsiteY3" fmla="*/ 3012175 h 5887037"/>
                <a:gd name="connsiteX4" fmla="*/ 84664 w 43891200"/>
                <a:gd name="connsiteY4" fmla="*/ 5531673 h 5887037"/>
                <a:gd name="connsiteX5" fmla="*/ 0 w 43891200"/>
                <a:gd name="connsiteY5" fmla="*/ 0 h 5887037"/>
                <a:gd name="connsiteX0" fmla="*/ 0 w 43891200"/>
                <a:gd name="connsiteY0" fmla="*/ 0 h 5745966"/>
                <a:gd name="connsiteX1" fmla="*/ 43891200 w 43891200"/>
                <a:gd name="connsiteY1" fmla="*/ 0 h 5745966"/>
                <a:gd name="connsiteX2" fmla="*/ 43814319 w 43891200"/>
                <a:gd name="connsiteY2" fmla="*/ 5745966 h 5745966"/>
                <a:gd name="connsiteX3" fmla="*/ 21423313 w 43891200"/>
                <a:gd name="connsiteY3" fmla="*/ 3012175 h 5745966"/>
                <a:gd name="connsiteX4" fmla="*/ 84664 w 43891200"/>
                <a:gd name="connsiteY4" fmla="*/ 5531673 h 5745966"/>
                <a:gd name="connsiteX5" fmla="*/ 0 w 43891200"/>
                <a:gd name="connsiteY5" fmla="*/ 0 h 5745966"/>
                <a:gd name="connsiteX0" fmla="*/ 0 w 43891200"/>
                <a:gd name="connsiteY0" fmla="*/ 0 h 5774180"/>
                <a:gd name="connsiteX1" fmla="*/ 43891200 w 43891200"/>
                <a:gd name="connsiteY1" fmla="*/ 0 h 5774180"/>
                <a:gd name="connsiteX2" fmla="*/ 43814319 w 43891200"/>
                <a:gd name="connsiteY2" fmla="*/ 5774180 h 5774180"/>
                <a:gd name="connsiteX3" fmla="*/ 21423313 w 43891200"/>
                <a:gd name="connsiteY3" fmla="*/ 3012175 h 5774180"/>
                <a:gd name="connsiteX4" fmla="*/ 84664 w 43891200"/>
                <a:gd name="connsiteY4" fmla="*/ 5531673 h 5774180"/>
                <a:gd name="connsiteX5" fmla="*/ 0 w 43891200"/>
                <a:gd name="connsiteY5" fmla="*/ 0 h 5774180"/>
                <a:gd name="connsiteX0" fmla="*/ 6633 w 43897833"/>
                <a:gd name="connsiteY0" fmla="*/ 0 h 5774180"/>
                <a:gd name="connsiteX1" fmla="*/ 43897833 w 43897833"/>
                <a:gd name="connsiteY1" fmla="*/ 0 h 5774180"/>
                <a:gd name="connsiteX2" fmla="*/ 43820952 w 43897833"/>
                <a:gd name="connsiteY2" fmla="*/ 5774180 h 5774180"/>
                <a:gd name="connsiteX3" fmla="*/ 21429946 w 43897833"/>
                <a:gd name="connsiteY3" fmla="*/ 3012175 h 5774180"/>
                <a:gd name="connsiteX4" fmla="*/ 0 w 43897833"/>
                <a:gd name="connsiteY4" fmla="*/ 5757386 h 5774180"/>
                <a:gd name="connsiteX5" fmla="*/ 6633 w 43897833"/>
                <a:gd name="connsiteY5" fmla="*/ 0 h 5774180"/>
                <a:gd name="connsiteX0" fmla="*/ 6633 w 43897833"/>
                <a:gd name="connsiteY0" fmla="*/ 0 h 5785600"/>
                <a:gd name="connsiteX1" fmla="*/ 43897833 w 43897833"/>
                <a:gd name="connsiteY1" fmla="*/ 0 h 5785600"/>
                <a:gd name="connsiteX2" fmla="*/ 43820952 w 43897833"/>
                <a:gd name="connsiteY2" fmla="*/ 5774180 h 5785600"/>
                <a:gd name="connsiteX3" fmla="*/ 21429946 w 43897833"/>
                <a:gd name="connsiteY3" fmla="*/ 3012175 h 5785600"/>
                <a:gd name="connsiteX4" fmla="*/ 0 w 43897833"/>
                <a:gd name="connsiteY4" fmla="*/ 5785600 h 5785600"/>
                <a:gd name="connsiteX5" fmla="*/ 6633 w 43897833"/>
                <a:gd name="connsiteY5" fmla="*/ 0 h 5785600"/>
                <a:gd name="connsiteX0" fmla="*/ 6633 w 43897833"/>
                <a:gd name="connsiteY0" fmla="*/ 0 h 5785600"/>
                <a:gd name="connsiteX1" fmla="*/ 43897833 w 43897833"/>
                <a:gd name="connsiteY1" fmla="*/ 0 h 5785600"/>
                <a:gd name="connsiteX2" fmla="*/ 43829914 w 43897833"/>
                <a:gd name="connsiteY2" fmla="*/ 5757562 h 5785600"/>
                <a:gd name="connsiteX3" fmla="*/ 21429946 w 43897833"/>
                <a:gd name="connsiteY3" fmla="*/ 3012175 h 5785600"/>
                <a:gd name="connsiteX4" fmla="*/ 0 w 43897833"/>
                <a:gd name="connsiteY4" fmla="*/ 5785600 h 5785600"/>
                <a:gd name="connsiteX5" fmla="*/ 6633 w 43897833"/>
                <a:gd name="connsiteY5" fmla="*/ 0 h 5785600"/>
                <a:gd name="connsiteX0" fmla="*/ 6633 w 43884390"/>
                <a:gd name="connsiteY0" fmla="*/ 4153 h 5789753"/>
                <a:gd name="connsiteX1" fmla="*/ 43884390 w 43884390"/>
                <a:gd name="connsiteY1" fmla="*/ 0 h 5789753"/>
                <a:gd name="connsiteX2" fmla="*/ 43829914 w 43884390"/>
                <a:gd name="connsiteY2" fmla="*/ 5761715 h 5789753"/>
                <a:gd name="connsiteX3" fmla="*/ 21429946 w 43884390"/>
                <a:gd name="connsiteY3" fmla="*/ 3016328 h 5789753"/>
                <a:gd name="connsiteX4" fmla="*/ 0 w 43884390"/>
                <a:gd name="connsiteY4" fmla="*/ 5789753 h 5789753"/>
                <a:gd name="connsiteX5" fmla="*/ 6633 w 43884390"/>
                <a:gd name="connsiteY5" fmla="*/ 4153 h 5789753"/>
                <a:gd name="connsiteX0" fmla="*/ 6633 w 43884392"/>
                <a:gd name="connsiteY0" fmla="*/ 0 h 5785600"/>
                <a:gd name="connsiteX1" fmla="*/ 43884392 w 43884392"/>
                <a:gd name="connsiteY1" fmla="*/ 1 h 5785600"/>
                <a:gd name="connsiteX2" fmla="*/ 43829914 w 43884392"/>
                <a:gd name="connsiteY2" fmla="*/ 5757562 h 5785600"/>
                <a:gd name="connsiteX3" fmla="*/ 21429946 w 43884392"/>
                <a:gd name="connsiteY3" fmla="*/ 3012175 h 5785600"/>
                <a:gd name="connsiteX4" fmla="*/ 0 w 43884392"/>
                <a:gd name="connsiteY4" fmla="*/ 5785600 h 5785600"/>
                <a:gd name="connsiteX5" fmla="*/ 6633 w 43884392"/>
                <a:gd name="connsiteY5" fmla="*/ 0 h 5785600"/>
                <a:gd name="connsiteX0" fmla="*/ 6633 w 43876785"/>
                <a:gd name="connsiteY0" fmla="*/ 7053 h 5792653"/>
                <a:gd name="connsiteX1" fmla="*/ 43876785 w 43876785"/>
                <a:gd name="connsiteY1" fmla="*/ 0 h 5792653"/>
                <a:gd name="connsiteX2" fmla="*/ 43829914 w 43876785"/>
                <a:gd name="connsiteY2" fmla="*/ 5764615 h 5792653"/>
                <a:gd name="connsiteX3" fmla="*/ 21429946 w 43876785"/>
                <a:gd name="connsiteY3" fmla="*/ 3019228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429946 w 43876785"/>
                <a:gd name="connsiteY3" fmla="*/ 3019228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852793 w 43876785"/>
                <a:gd name="connsiteY3" fmla="*/ 3019229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852793 w 43876785"/>
                <a:gd name="connsiteY3" fmla="*/ 3019229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64377 w 43876785"/>
                <a:gd name="connsiteY3" fmla="*/ 3000419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44088 w 43876785"/>
                <a:gd name="connsiteY3" fmla="*/ 3000419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801199"/>
                <a:gd name="connsiteX1" fmla="*/ 43876785 w 43876785"/>
                <a:gd name="connsiteY1" fmla="*/ 0 h 5801199"/>
                <a:gd name="connsiteX2" fmla="*/ 43831664 w 43876785"/>
                <a:gd name="connsiteY2" fmla="*/ 5801199 h 5801199"/>
                <a:gd name="connsiteX3" fmla="*/ 21923799 w 43876785"/>
                <a:gd name="connsiteY3" fmla="*/ 3009824 h 5801199"/>
                <a:gd name="connsiteX4" fmla="*/ 0 w 43876785"/>
                <a:gd name="connsiteY4" fmla="*/ 5792653 h 5801199"/>
                <a:gd name="connsiteX5" fmla="*/ 6633 w 43876785"/>
                <a:gd name="connsiteY5" fmla="*/ 7053 h 5801199"/>
                <a:gd name="connsiteX0" fmla="*/ 6633 w 43876785"/>
                <a:gd name="connsiteY0" fmla="*/ 7053 h 5811651"/>
                <a:gd name="connsiteX1" fmla="*/ 43876785 w 43876785"/>
                <a:gd name="connsiteY1" fmla="*/ 0 h 5811651"/>
                <a:gd name="connsiteX2" fmla="*/ 43826110 w 43876785"/>
                <a:gd name="connsiteY2" fmla="*/ 5811651 h 5811651"/>
                <a:gd name="connsiteX3" fmla="*/ 21923799 w 43876785"/>
                <a:gd name="connsiteY3" fmla="*/ 3009824 h 5811651"/>
                <a:gd name="connsiteX4" fmla="*/ 0 w 43876785"/>
                <a:gd name="connsiteY4" fmla="*/ 5792653 h 5811651"/>
                <a:gd name="connsiteX5" fmla="*/ 6633 w 43876785"/>
                <a:gd name="connsiteY5" fmla="*/ 7053 h 5811651"/>
                <a:gd name="connsiteX0" fmla="*/ -1 w 43870151"/>
                <a:gd name="connsiteY0" fmla="*/ 7053 h 5818785"/>
                <a:gd name="connsiteX1" fmla="*/ 43870151 w 43870151"/>
                <a:gd name="connsiteY1" fmla="*/ 0 h 5818785"/>
                <a:gd name="connsiteX2" fmla="*/ 43819476 w 43870151"/>
                <a:gd name="connsiteY2" fmla="*/ 5811651 h 5818785"/>
                <a:gd name="connsiteX3" fmla="*/ 21917165 w 43870151"/>
                <a:gd name="connsiteY3" fmla="*/ 3009824 h 5818785"/>
                <a:gd name="connsiteX4" fmla="*/ 4477 w 43870151"/>
                <a:gd name="connsiteY4" fmla="*/ 5818785 h 5818785"/>
                <a:gd name="connsiteX5" fmla="*/ -1 w 43870151"/>
                <a:gd name="connsiteY5" fmla="*/ 7053 h 5818785"/>
                <a:gd name="connsiteX0" fmla="*/ 239 w 43870391"/>
                <a:gd name="connsiteY0" fmla="*/ 7053 h 5814778"/>
                <a:gd name="connsiteX1" fmla="*/ 43870391 w 43870391"/>
                <a:gd name="connsiteY1" fmla="*/ 0 h 5814778"/>
                <a:gd name="connsiteX2" fmla="*/ 43819716 w 43870391"/>
                <a:gd name="connsiteY2" fmla="*/ 5811651 h 5814778"/>
                <a:gd name="connsiteX3" fmla="*/ 21917405 w 43870391"/>
                <a:gd name="connsiteY3" fmla="*/ 3009824 h 5814778"/>
                <a:gd name="connsiteX4" fmla="*/ 457 w 43870391"/>
                <a:gd name="connsiteY4" fmla="*/ 5814778 h 5814778"/>
                <a:gd name="connsiteX5" fmla="*/ 239 w 43870391"/>
                <a:gd name="connsiteY5" fmla="*/ 7053 h 5814778"/>
                <a:gd name="connsiteX0" fmla="*/ 239 w 43870391"/>
                <a:gd name="connsiteY0" fmla="*/ 7053 h 5811651"/>
                <a:gd name="connsiteX1" fmla="*/ 43870391 w 43870391"/>
                <a:gd name="connsiteY1" fmla="*/ 0 h 5811651"/>
                <a:gd name="connsiteX2" fmla="*/ 43819716 w 43870391"/>
                <a:gd name="connsiteY2" fmla="*/ 5811651 h 5811651"/>
                <a:gd name="connsiteX3" fmla="*/ 21917405 w 43870391"/>
                <a:gd name="connsiteY3" fmla="*/ 3009824 h 5811651"/>
                <a:gd name="connsiteX4" fmla="*/ 457 w 43870391"/>
                <a:gd name="connsiteY4" fmla="*/ 5806763 h 5811651"/>
                <a:gd name="connsiteX5" fmla="*/ 239 w 43870391"/>
                <a:gd name="connsiteY5" fmla="*/ 7053 h 5811651"/>
                <a:gd name="connsiteX0" fmla="*/ 239 w 43870391"/>
                <a:gd name="connsiteY0" fmla="*/ 7053 h 5811651"/>
                <a:gd name="connsiteX1" fmla="*/ 43870391 w 43870391"/>
                <a:gd name="connsiteY1" fmla="*/ 0 h 5811651"/>
                <a:gd name="connsiteX2" fmla="*/ 43819716 w 43870391"/>
                <a:gd name="connsiteY2" fmla="*/ 5811651 h 5811651"/>
                <a:gd name="connsiteX3" fmla="*/ 21917405 w 43870391"/>
                <a:gd name="connsiteY3" fmla="*/ 3009824 h 5811651"/>
                <a:gd name="connsiteX4" fmla="*/ 457 w 43870391"/>
                <a:gd name="connsiteY4" fmla="*/ 5798748 h 5811651"/>
                <a:gd name="connsiteX5" fmla="*/ 239 w 43870391"/>
                <a:gd name="connsiteY5" fmla="*/ 7053 h 5811651"/>
                <a:gd name="connsiteX0" fmla="*/ 239 w 43870391"/>
                <a:gd name="connsiteY0" fmla="*/ 7053 h 5811651"/>
                <a:gd name="connsiteX1" fmla="*/ 43870391 w 43870391"/>
                <a:gd name="connsiteY1" fmla="*/ 0 h 5811651"/>
                <a:gd name="connsiteX2" fmla="*/ 43819716 w 43870391"/>
                <a:gd name="connsiteY2" fmla="*/ 5811651 h 5811651"/>
                <a:gd name="connsiteX3" fmla="*/ 21917405 w 43870391"/>
                <a:gd name="connsiteY3" fmla="*/ 3009824 h 5811651"/>
                <a:gd name="connsiteX4" fmla="*/ 457 w 43870391"/>
                <a:gd name="connsiteY4" fmla="*/ 5798748 h 5811651"/>
                <a:gd name="connsiteX5" fmla="*/ 239 w 43870391"/>
                <a:gd name="connsiteY5" fmla="*/ 7053 h 5811651"/>
                <a:gd name="connsiteX0" fmla="*/ 239 w 43842825"/>
                <a:gd name="connsiteY0" fmla="*/ 7053 h 5811651"/>
                <a:gd name="connsiteX1" fmla="*/ 43842825 w 43842825"/>
                <a:gd name="connsiteY1" fmla="*/ 0 h 5811651"/>
                <a:gd name="connsiteX2" fmla="*/ 43819716 w 43842825"/>
                <a:gd name="connsiteY2" fmla="*/ 5811651 h 5811651"/>
                <a:gd name="connsiteX3" fmla="*/ 21917405 w 43842825"/>
                <a:gd name="connsiteY3" fmla="*/ 3009824 h 5811651"/>
                <a:gd name="connsiteX4" fmla="*/ 457 w 43842825"/>
                <a:gd name="connsiteY4" fmla="*/ 5798748 h 5811651"/>
                <a:gd name="connsiteX5" fmla="*/ 239 w 43842825"/>
                <a:gd name="connsiteY5" fmla="*/ 7053 h 5811651"/>
                <a:gd name="connsiteX0" fmla="*/ 239 w 43824446"/>
                <a:gd name="connsiteY0" fmla="*/ 7053 h 5811651"/>
                <a:gd name="connsiteX1" fmla="*/ 43824446 w 43824446"/>
                <a:gd name="connsiteY1" fmla="*/ 0 h 5811651"/>
                <a:gd name="connsiteX2" fmla="*/ 43819716 w 43824446"/>
                <a:gd name="connsiteY2" fmla="*/ 5811651 h 5811651"/>
                <a:gd name="connsiteX3" fmla="*/ 21917405 w 43824446"/>
                <a:gd name="connsiteY3" fmla="*/ 3009824 h 5811651"/>
                <a:gd name="connsiteX4" fmla="*/ 457 w 43824446"/>
                <a:gd name="connsiteY4" fmla="*/ 5798748 h 5811651"/>
                <a:gd name="connsiteX5" fmla="*/ 239 w 43824446"/>
                <a:gd name="connsiteY5" fmla="*/ 7053 h 58116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3824446" h="5811651">
                  <a:moveTo>
                    <a:pt x="239" y="7053"/>
                  </a:moveTo>
                  <a:lnTo>
                    <a:pt x="43824446" y="0"/>
                  </a:lnTo>
                  <a:cubicBezTo>
                    <a:pt x="43822869" y="1937217"/>
                    <a:pt x="43821293" y="3874434"/>
                    <a:pt x="43819716" y="5811651"/>
                  </a:cubicBezTo>
                  <a:cubicBezTo>
                    <a:pt x="38268362" y="4032785"/>
                    <a:pt x="30438085" y="2966157"/>
                    <a:pt x="21917405" y="3009824"/>
                  </a:cubicBezTo>
                  <a:cubicBezTo>
                    <a:pt x="14614291" y="3047251"/>
                    <a:pt x="6453731" y="3277510"/>
                    <a:pt x="457" y="5798748"/>
                  </a:cubicBezTo>
                  <a:cubicBezTo>
                    <a:pt x="-1036" y="3861504"/>
                    <a:pt x="1732" y="1944297"/>
                    <a:pt x="239" y="7053"/>
                  </a:cubicBezTo>
                  <a:close/>
                </a:path>
              </a:pathLst>
            </a:custGeom>
            <a:gradFill flip="none" rotWithShape="1">
              <a:gsLst>
                <a:gs pos="0">
                  <a:schemeClr val="accent6"/>
                </a:gs>
                <a:gs pos="100000">
                  <a:schemeClr val="accent4"/>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8666"/>
            </a:p>
          </p:txBody>
        </p:sp>
        <p:sp>
          <p:nvSpPr>
            <p:cNvPr id="81" name="Rectangle 16"/>
            <p:cNvSpPr/>
            <p:nvPr userDrawn="1"/>
          </p:nvSpPr>
          <p:spPr>
            <a:xfrm>
              <a:off x="-4323" y="5744"/>
              <a:ext cx="27440229" cy="4555641"/>
            </a:xfrm>
            <a:custGeom>
              <a:avLst/>
              <a:gdLst>
                <a:gd name="connsiteX0" fmla="*/ 0 w 43891200"/>
                <a:gd name="connsiteY0" fmla="*/ 0 h 7027483"/>
                <a:gd name="connsiteX1" fmla="*/ 43891200 w 43891200"/>
                <a:gd name="connsiteY1" fmla="*/ 0 h 7027483"/>
                <a:gd name="connsiteX2" fmla="*/ 43891200 w 43891200"/>
                <a:gd name="connsiteY2" fmla="*/ 7027483 h 7027483"/>
                <a:gd name="connsiteX3" fmla="*/ 0 w 43891200"/>
                <a:gd name="connsiteY3" fmla="*/ 7027483 h 7027483"/>
                <a:gd name="connsiteX4" fmla="*/ 0 w 43891200"/>
                <a:gd name="connsiteY4"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617527 w 43891200"/>
                <a:gd name="connsiteY3" fmla="*/ 6999261 h 7027483"/>
                <a:gd name="connsiteX4" fmla="*/ 0 w 43891200"/>
                <a:gd name="connsiteY4" fmla="*/ 702748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0 w 43891200"/>
                <a:gd name="connsiteY4" fmla="*/ 702748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100503"/>
                <a:gd name="connsiteX1" fmla="*/ 43891200 w 43891200"/>
                <a:gd name="connsiteY1" fmla="*/ 0 h 7100503"/>
                <a:gd name="connsiteX2" fmla="*/ 43891200 w 43891200"/>
                <a:gd name="connsiteY2" fmla="*/ 7027483 h 7100503"/>
                <a:gd name="connsiteX3" fmla="*/ 21448200 w 43891200"/>
                <a:gd name="connsiteY3" fmla="*/ 3838305 h 7100503"/>
                <a:gd name="connsiteX4" fmla="*/ 28221 w 43891200"/>
                <a:gd name="connsiteY4" fmla="*/ 6688809 h 7100503"/>
                <a:gd name="connsiteX5" fmla="*/ 0 w 43891200"/>
                <a:gd name="connsiteY5" fmla="*/ 0 h 7100503"/>
                <a:gd name="connsiteX0" fmla="*/ 0 w 43891200"/>
                <a:gd name="connsiteY0" fmla="*/ 0 h 7100503"/>
                <a:gd name="connsiteX1" fmla="*/ 43891200 w 43891200"/>
                <a:gd name="connsiteY1" fmla="*/ 0 h 7100503"/>
                <a:gd name="connsiteX2" fmla="*/ 43891200 w 43891200"/>
                <a:gd name="connsiteY2" fmla="*/ 7027483 h 7100503"/>
                <a:gd name="connsiteX3" fmla="*/ 21448200 w 43891200"/>
                <a:gd name="connsiteY3" fmla="*/ 3838305 h 7100503"/>
                <a:gd name="connsiteX4" fmla="*/ 28221 w 43891200"/>
                <a:gd name="connsiteY4" fmla="*/ 6688809 h 7100503"/>
                <a:gd name="connsiteX5" fmla="*/ 0 w 43891200"/>
                <a:gd name="connsiteY5" fmla="*/ 0 h 710050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968081"/>
                <a:gd name="connsiteY0" fmla="*/ 0 h 6688809"/>
                <a:gd name="connsiteX1" fmla="*/ 43891200 w 43968081"/>
                <a:gd name="connsiteY1" fmla="*/ 0 h 6688809"/>
                <a:gd name="connsiteX2" fmla="*/ 43968081 w 43968081"/>
                <a:gd name="connsiteY2" fmla="*/ 6358199 h 6688809"/>
                <a:gd name="connsiteX3" fmla="*/ 21448200 w 43968081"/>
                <a:gd name="connsiteY3" fmla="*/ 3838305 h 6688809"/>
                <a:gd name="connsiteX4" fmla="*/ 28221 w 43968081"/>
                <a:gd name="connsiteY4" fmla="*/ 6688809 h 6688809"/>
                <a:gd name="connsiteX5" fmla="*/ 0 w 43968081"/>
                <a:gd name="connsiteY5" fmla="*/ 0 h 6688809"/>
                <a:gd name="connsiteX0" fmla="*/ 0 w 43891200"/>
                <a:gd name="connsiteY0" fmla="*/ 0 h 6688809"/>
                <a:gd name="connsiteX1" fmla="*/ 43891200 w 43891200"/>
                <a:gd name="connsiteY1" fmla="*/ 0 h 6688809"/>
                <a:gd name="connsiteX2" fmla="*/ 43793664 w 43891200"/>
                <a:gd name="connsiteY2" fmla="*/ 6218350 h 6688809"/>
                <a:gd name="connsiteX3" fmla="*/ 21448200 w 43891200"/>
                <a:gd name="connsiteY3" fmla="*/ 3838305 h 6688809"/>
                <a:gd name="connsiteX4" fmla="*/ 28221 w 43891200"/>
                <a:gd name="connsiteY4" fmla="*/ 6688809 h 6688809"/>
                <a:gd name="connsiteX5" fmla="*/ 0 w 43891200"/>
                <a:gd name="connsiteY5" fmla="*/ 0 h 6688809"/>
                <a:gd name="connsiteX0" fmla="*/ 0 w 43891200"/>
                <a:gd name="connsiteY0" fmla="*/ 0 h 6688809"/>
                <a:gd name="connsiteX1" fmla="*/ 43891200 w 43891200"/>
                <a:gd name="connsiteY1" fmla="*/ 0 h 6688809"/>
                <a:gd name="connsiteX2" fmla="*/ 43823938 w 43891200"/>
                <a:gd name="connsiteY2" fmla="*/ 6183672 h 6688809"/>
                <a:gd name="connsiteX3" fmla="*/ 21448200 w 43891200"/>
                <a:gd name="connsiteY3" fmla="*/ 3838305 h 6688809"/>
                <a:gd name="connsiteX4" fmla="*/ 28221 w 43891200"/>
                <a:gd name="connsiteY4" fmla="*/ 6688809 h 6688809"/>
                <a:gd name="connsiteX5" fmla="*/ 0 w 43891200"/>
                <a:gd name="connsiteY5" fmla="*/ 0 h 6688809"/>
                <a:gd name="connsiteX0" fmla="*/ 0 w 43823938"/>
                <a:gd name="connsiteY0" fmla="*/ 0 h 6688809"/>
                <a:gd name="connsiteX1" fmla="*/ 43800376 w 43823938"/>
                <a:gd name="connsiteY1" fmla="*/ 0 h 6688809"/>
                <a:gd name="connsiteX2" fmla="*/ 43823938 w 43823938"/>
                <a:gd name="connsiteY2" fmla="*/ 6183672 h 6688809"/>
                <a:gd name="connsiteX3" fmla="*/ 21448200 w 43823938"/>
                <a:gd name="connsiteY3" fmla="*/ 3838305 h 6688809"/>
                <a:gd name="connsiteX4" fmla="*/ 28221 w 43823938"/>
                <a:gd name="connsiteY4" fmla="*/ 6688809 h 6688809"/>
                <a:gd name="connsiteX5" fmla="*/ 0 w 43823938"/>
                <a:gd name="connsiteY5" fmla="*/ 0 h 6688809"/>
                <a:gd name="connsiteX0" fmla="*/ 0 w 43883631"/>
                <a:gd name="connsiteY0" fmla="*/ 0 h 6688809"/>
                <a:gd name="connsiteX1" fmla="*/ 43883631 w 43883631"/>
                <a:gd name="connsiteY1" fmla="*/ 41614 h 6688809"/>
                <a:gd name="connsiteX2" fmla="*/ 43823938 w 43883631"/>
                <a:gd name="connsiteY2" fmla="*/ 6183672 h 6688809"/>
                <a:gd name="connsiteX3" fmla="*/ 21448200 w 43883631"/>
                <a:gd name="connsiteY3" fmla="*/ 3838305 h 6688809"/>
                <a:gd name="connsiteX4" fmla="*/ 28221 w 43883631"/>
                <a:gd name="connsiteY4" fmla="*/ 6688809 h 6688809"/>
                <a:gd name="connsiteX5" fmla="*/ 0 w 43883631"/>
                <a:gd name="connsiteY5" fmla="*/ 0 h 6688809"/>
                <a:gd name="connsiteX0" fmla="*/ 0 w 43876062"/>
                <a:gd name="connsiteY0" fmla="*/ 0 h 6688809"/>
                <a:gd name="connsiteX1" fmla="*/ 43876062 w 43876062"/>
                <a:gd name="connsiteY1" fmla="*/ 6936 h 6688809"/>
                <a:gd name="connsiteX2" fmla="*/ 43823938 w 43876062"/>
                <a:gd name="connsiteY2" fmla="*/ 6183672 h 6688809"/>
                <a:gd name="connsiteX3" fmla="*/ 21448200 w 43876062"/>
                <a:gd name="connsiteY3" fmla="*/ 3838305 h 6688809"/>
                <a:gd name="connsiteX4" fmla="*/ 28221 w 43876062"/>
                <a:gd name="connsiteY4" fmla="*/ 6688809 h 6688809"/>
                <a:gd name="connsiteX5" fmla="*/ 0 w 43876062"/>
                <a:gd name="connsiteY5" fmla="*/ 0 h 6688809"/>
                <a:gd name="connsiteX0" fmla="*/ 0 w 43883634"/>
                <a:gd name="connsiteY0" fmla="*/ 6936 h 6695745"/>
                <a:gd name="connsiteX1" fmla="*/ 43883634 w 43883634"/>
                <a:gd name="connsiteY1" fmla="*/ 0 h 6695745"/>
                <a:gd name="connsiteX2" fmla="*/ 43823938 w 43883634"/>
                <a:gd name="connsiteY2" fmla="*/ 6190608 h 6695745"/>
                <a:gd name="connsiteX3" fmla="*/ 21448200 w 43883634"/>
                <a:gd name="connsiteY3" fmla="*/ 3845241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448200 w 43883634"/>
                <a:gd name="connsiteY3" fmla="*/ 3845241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86368 w 43883634"/>
                <a:gd name="connsiteY3" fmla="*/ 3845241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871047 w 43883634"/>
                <a:gd name="connsiteY3" fmla="*/ 3810016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82633 w 43883634"/>
                <a:gd name="connsiteY3" fmla="*/ 3782129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1837"/>
                <a:gd name="connsiteX1" fmla="*/ 43883634 w 43883634"/>
                <a:gd name="connsiteY1" fmla="*/ 0 h 6691837"/>
                <a:gd name="connsiteX2" fmla="*/ 43827740 w 43883634"/>
                <a:gd name="connsiteY2" fmla="*/ 6180150 h 6691837"/>
                <a:gd name="connsiteX3" fmla="*/ 21911623 w 43883634"/>
                <a:gd name="connsiteY3" fmla="*/ 3791425 h 6691837"/>
                <a:gd name="connsiteX4" fmla="*/ 66513 w 43883634"/>
                <a:gd name="connsiteY4" fmla="*/ 6691837 h 6691837"/>
                <a:gd name="connsiteX5" fmla="*/ 0 w 43883634"/>
                <a:gd name="connsiteY5" fmla="*/ 6936 h 6691837"/>
                <a:gd name="connsiteX0" fmla="*/ 0 w 43883634"/>
                <a:gd name="connsiteY0" fmla="*/ 6936 h 6695746"/>
                <a:gd name="connsiteX1" fmla="*/ 43883634 w 43883634"/>
                <a:gd name="connsiteY1" fmla="*/ 0 h 6695746"/>
                <a:gd name="connsiteX2" fmla="*/ 43827740 w 43883634"/>
                <a:gd name="connsiteY2" fmla="*/ 6180150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40 w 43883634"/>
                <a:gd name="connsiteY2" fmla="*/ 6180150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40 w 43883634"/>
                <a:gd name="connsiteY2" fmla="*/ 6180150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40 w 43883634"/>
                <a:gd name="connsiteY2" fmla="*/ 6180150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39 w 43883634"/>
                <a:gd name="connsiteY2" fmla="*/ 5777889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39 w 43883634"/>
                <a:gd name="connsiteY2" fmla="*/ 5777889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39 w 43883634"/>
                <a:gd name="connsiteY2" fmla="*/ 5777889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39 w 43883634"/>
                <a:gd name="connsiteY2" fmla="*/ 5777889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39 w 43883634"/>
                <a:gd name="connsiteY2" fmla="*/ 5777889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23933 w 43834140"/>
                <a:gd name="connsiteY0" fmla="*/ 15369 h 6695746"/>
                <a:gd name="connsiteX1" fmla="*/ 43834140 w 43834140"/>
                <a:gd name="connsiteY1" fmla="*/ 0 h 6695746"/>
                <a:gd name="connsiteX2" fmla="*/ 43778245 w 43834140"/>
                <a:gd name="connsiteY2" fmla="*/ 5777889 h 6695746"/>
                <a:gd name="connsiteX3" fmla="*/ 21862129 w 43834140"/>
                <a:gd name="connsiteY3" fmla="*/ 3791425 h 6695746"/>
                <a:gd name="connsiteX4" fmla="*/ 0 w 43834140"/>
                <a:gd name="connsiteY4" fmla="*/ 6695746 h 6695746"/>
                <a:gd name="connsiteX5" fmla="*/ 23933 w 43834140"/>
                <a:gd name="connsiteY5" fmla="*/ 15369 h 6695746"/>
                <a:gd name="connsiteX0" fmla="*/ 1414 w 43848334"/>
                <a:gd name="connsiteY0" fmla="*/ 15369 h 6695746"/>
                <a:gd name="connsiteX1" fmla="*/ 43848334 w 43848334"/>
                <a:gd name="connsiteY1" fmla="*/ 0 h 6695746"/>
                <a:gd name="connsiteX2" fmla="*/ 43792439 w 43848334"/>
                <a:gd name="connsiteY2" fmla="*/ 5777889 h 6695746"/>
                <a:gd name="connsiteX3" fmla="*/ 21876323 w 43848334"/>
                <a:gd name="connsiteY3" fmla="*/ 3791425 h 6695746"/>
                <a:gd name="connsiteX4" fmla="*/ 14194 w 43848334"/>
                <a:gd name="connsiteY4" fmla="*/ 6695746 h 6695746"/>
                <a:gd name="connsiteX5" fmla="*/ 1414 w 43848334"/>
                <a:gd name="connsiteY5" fmla="*/ 15369 h 6695746"/>
                <a:gd name="connsiteX0" fmla="*/ 1414 w 43792439"/>
                <a:gd name="connsiteY0" fmla="*/ 6936 h 6687313"/>
                <a:gd name="connsiteX1" fmla="*/ 43729019 w 43792439"/>
                <a:gd name="connsiteY1" fmla="*/ 0 h 6687313"/>
                <a:gd name="connsiteX2" fmla="*/ 43792439 w 43792439"/>
                <a:gd name="connsiteY2" fmla="*/ 5769456 h 6687313"/>
                <a:gd name="connsiteX3" fmla="*/ 21876323 w 43792439"/>
                <a:gd name="connsiteY3" fmla="*/ 3782992 h 6687313"/>
                <a:gd name="connsiteX4" fmla="*/ 14194 w 43792439"/>
                <a:gd name="connsiteY4" fmla="*/ 6687313 h 6687313"/>
                <a:gd name="connsiteX5" fmla="*/ 1414 w 43792439"/>
                <a:gd name="connsiteY5" fmla="*/ 6936 h 6687313"/>
                <a:gd name="connsiteX0" fmla="*/ 1414 w 43792439"/>
                <a:gd name="connsiteY0" fmla="*/ 0 h 6680377"/>
                <a:gd name="connsiteX1" fmla="*/ 43600524 w 43792439"/>
                <a:gd name="connsiteY1" fmla="*/ 77395 h 6680377"/>
                <a:gd name="connsiteX2" fmla="*/ 43792439 w 43792439"/>
                <a:gd name="connsiteY2" fmla="*/ 5762520 h 6680377"/>
                <a:gd name="connsiteX3" fmla="*/ 21876323 w 43792439"/>
                <a:gd name="connsiteY3" fmla="*/ 3776056 h 6680377"/>
                <a:gd name="connsiteX4" fmla="*/ 14194 w 43792439"/>
                <a:gd name="connsiteY4" fmla="*/ 6680377 h 6680377"/>
                <a:gd name="connsiteX5" fmla="*/ 1414 w 43792439"/>
                <a:gd name="connsiteY5" fmla="*/ 0 h 6680377"/>
                <a:gd name="connsiteX0" fmla="*/ 1414 w 43792439"/>
                <a:gd name="connsiteY0" fmla="*/ 0 h 6680377"/>
                <a:gd name="connsiteX1" fmla="*/ 43683128 w 43792439"/>
                <a:gd name="connsiteY1" fmla="*/ 119561 h 6680377"/>
                <a:gd name="connsiteX2" fmla="*/ 43792439 w 43792439"/>
                <a:gd name="connsiteY2" fmla="*/ 5762520 h 6680377"/>
                <a:gd name="connsiteX3" fmla="*/ 21876323 w 43792439"/>
                <a:gd name="connsiteY3" fmla="*/ 3776056 h 6680377"/>
                <a:gd name="connsiteX4" fmla="*/ 14194 w 43792439"/>
                <a:gd name="connsiteY4" fmla="*/ 6680377 h 6680377"/>
                <a:gd name="connsiteX5" fmla="*/ 1414 w 43792439"/>
                <a:gd name="connsiteY5" fmla="*/ 0 h 6680377"/>
                <a:gd name="connsiteX0" fmla="*/ 1414 w 43793267"/>
                <a:gd name="connsiteY0" fmla="*/ 0 h 6680377"/>
                <a:gd name="connsiteX1" fmla="*/ 43793267 w 43793267"/>
                <a:gd name="connsiteY1" fmla="*/ 1497 h 6680377"/>
                <a:gd name="connsiteX2" fmla="*/ 43792439 w 43793267"/>
                <a:gd name="connsiteY2" fmla="*/ 5762520 h 6680377"/>
                <a:gd name="connsiteX3" fmla="*/ 21876323 w 43793267"/>
                <a:gd name="connsiteY3" fmla="*/ 3776056 h 6680377"/>
                <a:gd name="connsiteX4" fmla="*/ 14194 w 43793267"/>
                <a:gd name="connsiteY4" fmla="*/ 6680377 h 6680377"/>
                <a:gd name="connsiteX5" fmla="*/ 1414 w 43793267"/>
                <a:gd name="connsiteY5" fmla="*/ 0 h 66803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3793267" h="6680377">
                  <a:moveTo>
                    <a:pt x="1414" y="0"/>
                  </a:moveTo>
                  <a:lnTo>
                    <a:pt x="43793267" y="1497"/>
                  </a:lnTo>
                  <a:cubicBezTo>
                    <a:pt x="43793267" y="2343991"/>
                    <a:pt x="43792439" y="3420026"/>
                    <a:pt x="43792439" y="5762520"/>
                  </a:cubicBezTo>
                  <a:cubicBezTo>
                    <a:pt x="38990659" y="4549272"/>
                    <a:pt x="29172697" y="3623080"/>
                    <a:pt x="21876323" y="3776056"/>
                  </a:cubicBezTo>
                  <a:cubicBezTo>
                    <a:pt x="14579949" y="3929032"/>
                    <a:pt x="6467468" y="4159139"/>
                    <a:pt x="14194" y="6680377"/>
                  </a:cubicBezTo>
                  <a:cubicBezTo>
                    <a:pt x="22172" y="4453585"/>
                    <a:pt x="-6564" y="2226792"/>
                    <a:pt x="1414" y="0"/>
                  </a:cubicBezTo>
                  <a:close/>
                </a:path>
              </a:pathLst>
            </a:custGeom>
            <a:gradFill flip="none" rotWithShape="1">
              <a:gsLst>
                <a:gs pos="0">
                  <a:schemeClr val="accent6"/>
                </a:gs>
                <a:gs pos="100000">
                  <a:schemeClr val="accent1"/>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8666"/>
            </a:p>
          </p:txBody>
        </p:sp>
        <p:sp>
          <p:nvSpPr>
            <p:cNvPr id="82" name="Rectangle 15"/>
            <p:cNvSpPr/>
            <p:nvPr userDrawn="1"/>
          </p:nvSpPr>
          <p:spPr>
            <a:xfrm>
              <a:off x="-14192" y="1382"/>
              <a:ext cx="27451941" cy="4570666"/>
            </a:xfrm>
            <a:custGeom>
              <a:avLst/>
              <a:gdLst>
                <a:gd name="connsiteX0" fmla="*/ 0 w 43891200"/>
                <a:gd name="connsiteY0" fmla="*/ 0 h 2171777"/>
                <a:gd name="connsiteX1" fmla="*/ 43891200 w 43891200"/>
                <a:gd name="connsiteY1" fmla="*/ 0 h 2171777"/>
                <a:gd name="connsiteX2" fmla="*/ 43891200 w 43891200"/>
                <a:gd name="connsiteY2" fmla="*/ 2171777 h 2171777"/>
                <a:gd name="connsiteX3" fmla="*/ 0 w 43891200"/>
                <a:gd name="connsiteY3" fmla="*/ 2171777 h 2171777"/>
                <a:gd name="connsiteX4" fmla="*/ 0 w 43891200"/>
                <a:gd name="connsiteY4" fmla="*/ 0 h 2171777"/>
                <a:gd name="connsiteX0" fmla="*/ 0 w 43891200"/>
                <a:gd name="connsiteY0" fmla="*/ 0 h 2171777"/>
                <a:gd name="connsiteX1" fmla="*/ 43891200 w 43891200"/>
                <a:gd name="connsiteY1" fmla="*/ 0 h 2171777"/>
                <a:gd name="connsiteX2" fmla="*/ 43891200 w 43891200"/>
                <a:gd name="connsiteY2" fmla="*/ 2171777 h 2171777"/>
                <a:gd name="connsiteX3" fmla="*/ 21843298 w 43891200"/>
                <a:gd name="connsiteY3" fmla="*/ 2143554 h 2171777"/>
                <a:gd name="connsiteX4" fmla="*/ 0 w 43891200"/>
                <a:gd name="connsiteY4" fmla="*/ 2171777 h 2171777"/>
                <a:gd name="connsiteX5" fmla="*/ 0 w 43891200"/>
                <a:gd name="connsiteY5" fmla="*/ 0 h 2171777"/>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90029"/>
                <a:gd name="connsiteX1" fmla="*/ 43891200 w 43891200"/>
                <a:gd name="connsiteY1" fmla="*/ 0 h 5390029"/>
                <a:gd name="connsiteX2" fmla="*/ 43891200 w 43891200"/>
                <a:gd name="connsiteY2" fmla="*/ 2171777 h 5390029"/>
                <a:gd name="connsiteX3" fmla="*/ 21843298 w 43891200"/>
                <a:gd name="connsiteY3" fmla="*/ 2143554 h 5390029"/>
                <a:gd name="connsiteX4" fmla="*/ 28221 w 43891200"/>
                <a:gd name="connsiteY4" fmla="*/ 5360956 h 5390029"/>
                <a:gd name="connsiteX5" fmla="*/ 0 w 43891200"/>
                <a:gd name="connsiteY5" fmla="*/ 0 h 5390029"/>
                <a:gd name="connsiteX0" fmla="*/ 0 w 43891200"/>
                <a:gd name="connsiteY0" fmla="*/ 0 h 5390029"/>
                <a:gd name="connsiteX1" fmla="*/ 43891200 w 43891200"/>
                <a:gd name="connsiteY1" fmla="*/ 0 h 5390029"/>
                <a:gd name="connsiteX2" fmla="*/ 43891200 w 43891200"/>
                <a:gd name="connsiteY2" fmla="*/ 2171777 h 5390029"/>
                <a:gd name="connsiteX3" fmla="*/ 21843298 w 43891200"/>
                <a:gd name="connsiteY3" fmla="*/ 2143554 h 5390029"/>
                <a:gd name="connsiteX4" fmla="*/ 28221 w 43891200"/>
                <a:gd name="connsiteY4" fmla="*/ 5360956 h 5390029"/>
                <a:gd name="connsiteX5" fmla="*/ 0 w 43891200"/>
                <a:gd name="connsiteY5" fmla="*/ 0 h 5390029"/>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691988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778314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197 w 43891200"/>
                <a:gd name="connsiteY2" fmla="*/ 2143554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197 w 43891200"/>
                <a:gd name="connsiteY2" fmla="*/ 2143554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83162"/>
                <a:gd name="connsiteX1" fmla="*/ 43891200 w 43891200"/>
                <a:gd name="connsiteY1" fmla="*/ 0 h 5383162"/>
                <a:gd name="connsiteX2" fmla="*/ 43891197 w 43891200"/>
                <a:gd name="connsiteY2" fmla="*/ 2143554 h 5383162"/>
                <a:gd name="connsiteX3" fmla="*/ 21843298 w 43891200"/>
                <a:gd name="connsiteY3" fmla="*/ 1381537 h 5383162"/>
                <a:gd name="connsiteX4" fmla="*/ 12981 w 43891200"/>
                <a:gd name="connsiteY4" fmla="*/ 5383162 h 5383162"/>
                <a:gd name="connsiteX5" fmla="*/ 0 w 43891200"/>
                <a:gd name="connsiteY5" fmla="*/ 0 h 5383162"/>
                <a:gd name="connsiteX0" fmla="*/ 0 w 43891200"/>
                <a:gd name="connsiteY0" fmla="*/ 0 h 5353553"/>
                <a:gd name="connsiteX1" fmla="*/ 43891200 w 43891200"/>
                <a:gd name="connsiteY1" fmla="*/ 0 h 5353553"/>
                <a:gd name="connsiteX2" fmla="*/ 43891197 w 43891200"/>
                <a:gd name="connsiteY2" fmla="*/ 2143554 h 5353553"/>
                <a:gd name="connsiteX3" fmla="*/ 21843298 w 43891200"/>
                <a:gd name="connsiteY3" fmla="*/ 1381537 h 5353553"/>
                <a:gd name="connsiteX4" fmla="*/ 12981 w 43891200"/>
                <a:gd name="connsiteY4" fmla="*/ 5353553 h 5353553"/>
                <a:gd name="connsiteX5" fmla="*/ 0 w 43891200"/>
                <a:gd name="connsiteY5" fmla="*/ 0 h 5353553"/>
                <a:gd name="connsiteX0" fmla="*/ 0 w 43891200"/>
                <a:gd name="connsiteY0" fmla="*/ 0 h 5375759"/>
                <a:gd name="connsiteX1" fmla="*/ 43891200 w 43891200"/>
                <a:gd name="connsiteY1" fmla="*/ 0 h 5375759"/>
                <a:gd name="connsiteX2" fmla="*/ 43891197 w 43891200"/>
                <a:gd name="connsiteY2" fmla="*/ 2143554 h 5375759"/>
                <a:gd name="connsiteX3" fmla="*/ 21843298 w 43891200"/>
                <a:gd name="connsiteY3" fmla="*/ 1381537 h 5375759"/>
                <a:gd name="connsiteX4" fmla="*/ 2821 w 43891200"/>
                <a:gd name="connsiteY4" fmla="*/ 5375759 h 5375759"/>
                <a:gd name="connsiteX5" fmla="*/ 0 w 43891200"/>
                <a:gd name="connsiteY5" fmla="*/ 0 h 5375759"/>
                <a:gd name="connsiteX0" fmla="*/ 0 w 43891200"/>
                <a:gd name="connsiteY0" fmla="*/ 0 h 5391472"/>
                <a:gd name="connsiteX1" fmla="*/ 43891200 w 43891200"/>
                <a:gd name="connsiteY1" fmla="*/ 0 h 5391472"/>
                <a:gd name="connsiteX2" fmla="*/ 43891197 w 43891200"/>
                <a:gd name="connsiteY2" fmla="*/ 2143554 h 5391472"/>
                <a:gd name="connsiteX3" fmla="*/ 21843298 w 43891200"/>
                <a:gd name="connsiteY3" fmla="*/ 1381537 h 5391472"/>
                <a:gd name="connsiteX4" fmla="*/ 24143 w 43891200"/>
                <a:gd name="connsiteY4" fmla="*/ 5391472 h 5391472"/>
                <a:gd name="connsiteX5" fmla="*/ 0 w 43891200"/>
                <a:gd name="connsiteY5" fmla="*/ 0 h 5391472"/>
                <a:gd name="connsiteX0" fmla="*/ 0 w 43891200"/>
                <a:gd name="connsiteY0" fmla="*/ 0 h 5388329"/>
                <a:gd name="connsiteX1" fmla="*/ 43891200 w 43891200"/>
                <a:gd name="connsiteY1" fmla="*/ 0 h 5388329"/>
                <a:gd name="connsiteX2" fmla="*/ 43891197 w 43891200"/>
                <a:gd name="connsiteY2" fmla="*/ 2143554 h 5388329"/>
                <a:gd name="connsiteX3" fmla="*/ 21843298 w 43891200"/>
                <a:gd name="connsiteY3" fmla="*/ 1381537 h 5388329"/>
                <a:gd name="connsiteX4" fmla="*/ 11350 w 43891200"/>
                <a:gd name="connsiteY4" fmla="*/ 5388329 h 5388329"/>
                <a:gd name="connsiteX5" fmla="*/ 0 w 43891200"/>
                <a:gd name="connsiteY5" fmla="*/ 0 h 5388329"/>
                <a:gd name="connsiteX0" fmla="*/ 0 w 43918796"/>
                <a:gd name="connsiteY0" fmla="*/ 0 h 5388329"/>
                <a:gd name="connsiteX1" fmla="*/ 43918796 w 43918796"/>
                <a:gd name="connsiteY1" fmla="*/ 0 h 5388329"/>
                <a:gd name="connsiteX2" fmla="*/ 43918793 w 43918796"/>
                <a:gd name="connsiteY2" fmla="*/ 2143554 h 5388329"/>
                <a:gd name="connsiteX3" fmla="*/ 21870894 w 43918796"/>
                <a:gd name="connsiteY3" fmla="*/ 1381537 h 5388329"/>
                <a:gd name="connsiteX4" fmla="*/ 38946 w 43918796"/>
                <a:gd name="connsiteY4" fmla="*/ 5388329 h 5388329"/>
                <a:gd name="connsiteX5" fmla="*/ 0 w 43918796"/>
                <a:gd name="connsiteY5" fmla="*/ 0 h 5388329"/>
                <a:gd name="connsiteX0" fmla="*/ 0 w 43882001"/>
                <a:gd name="connsiteY0" fmla="*/ 6780 h 5388329"/>
                <a:gd name="connsiteX1" fmla="*/ 43882001 w 43882001"/>
                <a:gd name="connsiteY1" fmla="*/ 0 h 5388329"/>
                <a:gd name="connsiteX2" fmla="*/ 43881998 w 43882001"/>
                <a:gd name="connsiteY2" fmla="*/ 2143554 h 5388329"/>
                <a:gd name="connsiteX3" fmla="*/ 21834099 w 43882001"/>
                <a:gd name="connsiteY3" fmla="*/ 1381537 h 5388329"/>
                <a:gd name="connsiteX4" fmla="*/ 2151 w 43882001"/>
                <a:gd name="connsiteY4" fmla="*/ 5388329 h 5388329"/>
                <a:gd name="connsiteX5" fmla="*/ 0 w 43882001"/>
                <a:gd name="connsiteY5" fmla="*/ 6780 h 5388329"/>
                <a:gd name="connsiteX0" fmla="*/ 0 w 43909597"/>
                <a:gd name="connsiteY0" fmla="*/ 6780 h 5388329"/>
                <a:gd name="connsiteX1" fmla="*/ 43909597 w 43909597"/>
                <a:gd name="connsiteY1" fmla="*/ 0 h 5388329"/>
                <a:gd name="connsiteX2" fmla="*/ 43909594 w 43909597"/>
                <a:gd name="connsiteY2" fmla="*/ 2143554 h 5388329"/>
                <a:gd name="connsiteX3" fmla="*/ 21861695 w 43909597"/>
                <a:gd name="connsiteY3" fmla="*/ 1381537 h 5388329"/>
                <a:gd name="connsiteX4" fmla="*/ 29747 w 43909597"/>
                <a:gd name="connsiteY4" fmla="*/ 5388329 h 5388329"/>
                <a:gd name="connsiteX5" fmla="*/ 0 w 43909597"/>
                <a:gd name="connsiteY5" fmla="*/ 6780 h 5388329"/>
                <a:gd name="connsiteX0" fmla="*/ 16283 w 43879886"/>
                <a:gd name="connsiteY0" fmla="*/ 13560 h 5388329"/>
                <a:gd name="connsiteX1" fmla="*/ 43879886 w 43879886"/>
                <a:gd name="connsiteY1" fmla="*/ 0 h 5388329"/>
                <a:gd name="connsiteX2" fmla="*/ 43879883 w 43879886"/>
                <a:gd name="connsiteY2" fmla="*/ 2143554 h 5388329"/>
                <a:gd name="connsiteX3" fmla="*/ 21831984 w 43879886"/>
                <a:gd name="connsiteY3" fmla="*/ 1381537 h 5388329"/>
                <a:gd name="connsiteX4" fmla="*/ 36 w 43879886"/>
                <a:gd name="connsiteY4" fmla="*/ 5388329 h 5388329"/>
                <a:gd name="connsiteX5" fmla="*/ 16283 w 43879886"/>
                <a:gd name="connsiteY5" fmla="*/ 13560 h 5388329"/>
                <a:gd name="connsiteX0" fmla="*/ 7118 w 43879920"/>
                <a:gd name="connsiteY0" fmla="*/ 6780 h 5388329"/>
                <a:gd name="connsiteX1" fmla="*/ 43879920 w 43879920"/>
                <a:gd name="connsiteY1" fmla="*/ 0 h 5388329"/>
                <a:gd name="connsiteX2" fmla="*/ 43879917 w 43879920"/>
                <a:gd name="connsiteY2" fmla="*/ 2143554 h 5388329"/>
                <a:gd name="connsiteX3" fmla="*/ 21832018 w 43879920"/>
                <a:gd name="connsiteY3" fmla="*/ 1381537 h 5388329"/>
                <a:gd name="connsiteX4" fmla="*/ 70 w 43879920"/>
                <a:gd name="connsiteY4" fmla="*/ 5388329 h 5388329"/>
                <a:gd name="connsiteX5" fmla="*/ 7118 w 43879920"/>
                <a:gd name="connsiteY5" fmla="*/ 6780 h 5388329"/>
                <a:gd name="connsiteX0" fmla="*/ 0 w 43900399"/>
                <a:gd name="connsiteY0" fmla="*/ 0 h 5388329"/>
                <a:gd name="connsiteX1" fmla="*/ 43900399 w 43900399"/>
                <a:gd name="connsiteY1" fmla="*/ 0 h 5388329"/>
                <a:gd name="connsiteX2" fmla="*/ 43900396 w 43900399"/>
                <a:gd name="connsiteY2" fmla="*/ 2143554 h 5388329"/>
                <a:gd name="connsiteX3" fmla="*/ 21852497 w 43900399"/>
                <a:gd name="connsiteY3" fmla="*/ 1381537 h 5388329"/>
                <a:gd name="connsiteX4" fmla="*/ 20549 w 43900399"/>
                <a:gd name="connsiteY4" fmla="*/ 5388329 h 5388329"/>
                <a:gd name="connsiteX5" fmla="*/ 0 w 43900399"/>
                <a:gd name="connsiteY5" fmla="*/ 0 h 5388329"/>
                <a:gd name="connsiteX0" fmla="*/ 0 w 43900396"/>
                <a:gd name="connsiteY0" fmla="*/ 0 h 5388329"/>
                <a:gd name="connsiteX1" fmla="*/ 43854405 w 43900396"/>
                <a:gd name="connsiteY1" fmla="*/ 27119 h 5388329"/>
                <a:gd name="connsiteX2" fmla="*/ 43900396 w 43900396"/>
                <a:gd name="connsiteY2" fmla="*/ 2143554 h 5388329"/>
                <a:gd name="connsiteX3" fmla="*/ 21852497 w 43900396"/>
                <a:gd name="connsiteY3" fmla="*/ 1381537 h 5388329"/>
                <a:gd name="connsiteX4" fmla="*/ 20549 w 43900396"/>
                <a:gd name="connsiteY4" fmla="*/ 5388329 h 5388329"/>
                <a:gd name="connsiteX5" fmla="*/ 0 w 43900396"/>
                <a:gd name="connsiteY5" fmla="*/ 0 h 5388329"/>
                <a:gd name="connsiteX0" fmla="*/ 0 w 43900398"/>
                <a:gd name="connsiteY0" fmla="*/ 0 h 5388329"/>
                <a:gd name="connsiteX1" fmla="*/ 43900398 w 43900398"/>
                <a:gd name="connsiteY1" fmla="*/ 6780 h 5388329"/>
                <a:gd name="connsiteX2" fmla="*/ 43900396 w 43900398"/>
                <a:gd name="connsiteY2" fmla="*/ 2143554 h 5388329"/>
                <a:gd name="connsiteX3" fmla="*/ 21852497 w 43900398"/>
                <a:gd name="connsiteY3" fmla="*/ 1381537 h 5388329"/>
                <a:gd name="connsiteX4" fmla="*/ 20549 w 43900398"/>
                <a:gd name="connsiteY4" fmla="*/ 5388329 h 5388329"/>
                <a:gd name="connsiteX5" fmla="*/ 0 w 43900398"/>
                <a:gd name="connsiteY5" fmla="*/ 0 h 5388329"/>
                <a:gd name="connsiteX0" fmla="*/ 0 w 43909598"/>
                <a:gd name="connsiteY0" fmla="*/ 0 h 5388329"/>
                <a:gd name="connsiteX1" fmla="*/ 43909598 w 43909598"/>
                <a:gd name="connsiteY1" fmla="*/ 6780 h 5388329"/>
                <a:gd name="connsiteX2" fmla="*/ 43900396 w 43909598"/>
                <a:gd name="connsiteY2" fmla="*/ 2143554 h 5388329"/>
                <a:gd name="connsiteX3" fmla="*/ 21852497 w 43909598"/>
                <a:gd name="connsiteY3" fmla="*/ 1381537 h 5388329"/>
                <a:gd name="connsiteX4" fmla="*/ 20549 w 43909598"/>
                <a:gd name="connsiteY4" fmla="*/ 5388329 h 5388329"/>
                <a:gd name="connsiteX5" fmla="*/ 0 w 43909598"/>
                <a:gd name="connsiteY5" fmla="*/ 0 h 53883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3909598" h="5388329">
                  <a:moveTo>
                    <a:pt x="0" y="0"/>
                  </a:moveTo>
                  <a:lnTo>
                    <a:pt x="43909598" y="6780"/>
                  </a:lnTo>
                  <a:cubicBezTo>
                    <a:pt x="43909597" y="719038"/>
                    <a:pt x="43900397" y="1431296"/>
                    <a:pt x="43900396" y="2143554"/>
                  </a:cubicBezTo>
                  <a:cubicBezTo>
                    <a:pt x="37284373" y="1358490"/>
                    <a:pt x="29162993" y="845303"/>
                    <a:pt x="21852497" y="1381537"/>
                  </a:cubicBezTo>
                  <a:cubicBezTo>
                    <a:pt x="14542001" y="1917771"/>
                    <a:pt x="6144574" y="2782191"/>
                    <a:pt x="20549" y="5388329"/>
                  </a:cubicBezTo>
                  <a:cubicBezTo>
                    <a:pt x="19609" y="3596409"/>
                    <a:pt x="940" y="1791920"/>
                    <a:pt x="0" y="0"/>
                  </a:cubicBezTo>
                  <a:close/>
                </a:path>
              </a:pathLst>
            </a:custGeom>
            <a:gradFill flip="none" rotWithShape="1">
              <a:gsLst>
                <a:gs pos="0">
                  <a:schemeClr val="tx2"/>
                </a:gs>
                <a:gs pos="100000">
                  <a:schemeClr val="accent1"/>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8666" dirty="0">
                <a:ln>
                  <a:noFill/>
                </a:ln>
                <a:solidFill>
                  <a:schemeClr val="accent1"/>
                </a:solidFill>
              </a:endParaRPr>
            </a:p>
          </p:txBody>
        </p:sp>
      </p:grpSp>
      <p:grpSp>
        <p:nvGrpSpPr>
          <p:cNvPr id="84" name="Group 83"/>
          <p:cNvGrpSpPr/>
          <p:nvPr userDrawn="1"/>
        </p:nvGrpSpPr>
        <p:grpSpPr>
          <a:xfrm>
            <a:off x="-16556" y="2768"/>
            <a:ext cx="38421356" cy="5151731"/>
            <a:chOff x="-14192" y="1382"/>
            <a:chExt cx="27451941" cy="4572641"/>
          </a:xfrm>
        </p:grpSpPr>
        <p:sp>
          <p:nvSpPr>
            <p:cNvPr id="85" name="Rectangle 16"/>
            <p:cNvSpPr/>
            <p:nvPr userDrawn="1"/>
          </p:nvSpPr>
          <p:spPr>
            <a:xfrm>
              <a:off x="4001" y="707797"/>
              <a:ext cx="27429212" cy="3866226"/>
            </a:xfrm>
            <a:custGeom>
              <a:avLst/>
              <a:gdLst>
                <a:gd name="connsiteX0" fmla="*/ 0 w 43891200"/>
                <a:gd name="connsiteY0" fmla="*/ 0 h 7027483"/>
                <a:gd name="connsiteX1" fmla="*/ 43891200 w 43891200"/>
                <a:gd name="connsiteY1" fmla="*/ 0 h 7027483"/>
                <a:gd name="connsiteX2" fmla="*/ 43891200 w 43891200"/>
                <a:gd name="connsiteY2" fmla="*/ 7027483 h 7027483"/>
                <a:gd name="connsiteX3" fmla="*/ 0 w 43891200"/>
                <a:gd name="connsiteY3" fmla="*/ 7027483 h 7027483"/>
                <a:gd name="connsiteX4" fmla="*/ 0 w 43891200"/>
                <a:gd name="connsiteY4"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617527 w 43891200"/>
                <a:gd name="connsiteY3" fmla="*/ 6999261 h 7027483"/>
                <a:gd name="connsiteX4" fmla="*/ 0 w 43891200"/>
                <a:gd name="connsiteY4" fmla="*/ 702748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0 w 43891200"/>
                <a:gd name="connsiteY4" fmla="*/ 702748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100503"/>
                <a:gd name="connsiteX1" fmla="*/ 43891200 w 43891200"/>
                <a:gd name="connsiteY1" fmla="*/ 0 h 7100503"/>
                <a:gd name="connsiteX2" fmla="*/ 43891200 w 43891200"/>
                <a:gd name="connsiteY2" fmla="*/ 7027483 h 7100503"/>
                <a:gd name="connsiteX3" fmla="*/ 21448200 w 43891200"/>
                <a:gd name="connsiteY3" fmla="*/ 3838305 h 7100503"/>
                <a:gd name="connsiteX4" fmla="*/ 28221 w 43891200"/>
                <a:gd name="connsiteY4" fmla="*/ 6688809 h 7100503"/>
                <a:gd name="connsiteX5" fmla="*/ 0 w 43891200"/>
                <a:gd name="connsiteY5" fmla="*/ 0 h 7100503"/>
                <a:gd name="connsiteX0" fmla="*/ 0 w 43891200"/>
                <a:gd name="connsiteY0" fmla="*/ 0 h 7100503"/>
                <a:gd name="connsiteX1" fmla="*/ 43891200 w 43891200"/>
                <a:gd name="connsiteY1" fmla="*/ 0 h 7100503"/>
                <a:gd name="connsiteX2" fmla="*/ 43891200 w 43891200"/>
                <a:gd name="connsiteY2" fmla="*/ 7027483 h 7100503"/>
                <a:gd name="connsiteX3" fmla="*/ 21448200 w 43891200"/>
                <a:gd name="connsiteY3" fmla="*/ 3838305 h 7100503"/>
                <a:gd name="connsiteX4" fmla="*/ 28221 w 43891200"/>
                <a:gd name="connsiteY4" fmla="*/ 6688809 h 7100503"/>
                <a:gd name="connsiteX5" fmla="*/ 0 w 43891200"/>
                <a:gd name="connsiteY5" fmla="*/ 0 h 710050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84664 w 43891200"/>
                <a:gd name="connsiteY4" fmla="*/ 553167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532864 w 43891200"/>
                <a:gd name="connsiteY3" fmla="*/ 3330294 h 7027483"/>
                <a:gd name="connsiteX4" fmla="*/ 84664 w 43891200"/>
                <a:gd name="connsiteY4" fmla="*/ 553167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589306 w 43891200"/>
                <a:gd name="connsiteY3" fmla="*/ 3104512 h 7027483"/>
                <a:gd name="connsiteX4" fmla="*/ 84664 w 43891200"/>
                <a:gd name="connsiteY4" fmla="*/ 553167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589306 w 43891200"/>
                <a:gd name="connsiteY3" fmla="*/ 3104512 h 7027483"/>
                <a:gd name="connsiteX4" fmla="*/ 84664 w 43891200"/>
                <a:gd name="connsiteY4" fmla="*/ 5531673 h 7027483"/>
                <a:gd name="connsiteX5" fmla="*/ 0 w 43891200"/>
                <a:gd name="connsiteY5" fmla="*/ 0 h 7027483"/>
                <a:gd name="connsiteX0" fmla="*/ 0 w 43891200"/>
                <a:gd name="connsiteY0" fmla="*/ 0 h 7272584"/>
                <a:gd name="connsiteX1" fmla="*/ 43891200 w 43891200"/>
                <a:gd name="connsiteY1" fmla="*/ 0 h 7272584"/>
                <a:gd name="connsiteX2" fmla="*/ 43891200 w 43891200"/>
                <a:gd name="connsiteY2" fmla="*/ 7027483 h 7272584"/>
                <a:gd name="connsiteX3" fmla="*/ 37534349 w 43891200"/>
                <a:gd name="connsiteY3" fmla="*/ 5432466 h 7272584"/>
                <a:gd name="connsiteX4" fmla="*/ 21589306 w 43891200"/>
                <a:gd name="connsiteY4" fmla="*/ 3104512 h 7272584"/>
                <a:gd name="connsiteX5" fmla="*/ 84664 w 43891200"/>
                <a:gd name="connsiteY5" fmla="*/ 5531673 h 7272584"/>
                <a:gd name="connsiteX6" fmla="*/ 0 w 43891200"/>
                <a:gd name="connsiteY6" fmla="*/ 0 h 7272584"/>
                <a:gd name="connsiteX0" fmla="*/ 0 w 43891200"/>
                <a:gd name="connsiteY0" fmla="*/ 0 h 7027483"/>
                <a:gd name="connsiteX1" fmla="*/ 43891200 w 43891200"/>
                <a:gd name="connsiteY1" fmla="*/ 0 h 7027483"/>
                <a:gd name="connsiteX2" fmla="*/ 43891200 w 43891200"/>
                <a:gd name="connsiteY2" fmla="*/ 7027483 h 7027483"/>
                <a:gd name="connsiteX3" fmla="*/ 37534349 w 43891200"/>
                <a:gd name="connsiteY3" fmla="*/ 5432466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423313 w 43891200"/>
                <a:gd name="connsiteY4" fmla="*/ 3012175 h 7027483"/>
                <a:gd name="connsiteX5" fmla="*/ 84664 w 43891200"/>
                <a:gd name="connsiteY5" fmla="*/ 5531673 h 7027483"/>
                <a:gd name="connsiteX6" fmla="*/ 0 w 43891200"/>
                <a:gd name="connsiteY6" fmla="*/ 0 h 7027483"/>
                <a:gd name="connsiteX0" fmla="*/ 0 w 43891200"/>
                <a:gd name="connsiteY0" fmla="*/ 0 h 6029592"/>
                <a:gd name="connsiteX1" fmla="*/ 43891200 w 43891200"/>
                <a:gd name="connsiteY1" fmla="*/ 0 h 6029592"/>
                <a:gd name="connsiteX2" fmla="*/ 43852760 w 43891200"/>
                <a:gd name="connsiteY2" fmla="*/ 6029592 h 6029592"/>
                <a:gd name="connsiteX3" fmla="*/ 37534347 w 43891200"/>
                <a:gd name="connsiteY3" fmla="*/ 5179307 h 6029592"/>
                <a:gd name="connsiteX4" fmla="*/ 21423313 w 43891200"/>
                <a:gd name="connsiteY4" fmla="*/ 3012175 h 6029592"/>
                <a:gd name="connsiteX5" fmla="*/ 84664 w 43891200"/>
                <a:gd name="connsiteY5" fmla="*/ 5531673 h 6029592"/>
                <a:gd name="connsiteX6" fmla="*/ 0 w 43891200"/>
                <a:gd name="connsiteY6" fmla="*/ 0 h 6029592"/>
                <a:gd name="connsiteX0" fmla="*/ 0 w 43891200"/>
                <a:gd name="connsiteY0" fmla="*/ 0 h 6029592"/>
                <a:gd name="connsiteX1" fmla="*/ 43891200 w 43891200"/>
                <a:gd name="connsiteY1" fmla="*/ 0 h 6029592"/>
                <a:gd name="connsiteX2" fmla="*/ 43852760 w 43891200"/>
                <a:gd name="connsiteY2" fmla="*/ 6029592 h 6029592"/>
                <a:gd name="connsiteX3" fmla="*/ 36342689 w 43891200"/>
                <a:gd name="connsiteY3" fmla="*/ 4466527 h 6029592"/>
                <a:gd name="connsiteX4" fmla="*/ 21423313 w 43891200"/>
                <a:gd name="connsiteY4" fmla="*/ 3012175 h 6029592"/>
                <a:gd name="connsiteX5" fmla="*/ 84664 w 43891200"/>
                <a:gd name="connsiteY5" fmla="*/ 5531673 h 6029592"/>
                <a:gd name="connsiteX6" fmla="*/ 0 w 43891200"/>
                <a:gd name="connsiteY6" fmla="*/ 0 h 6029592"/>
                <a:gd name="connsiteX0" fmla="*/ 0 w 43891200"/>
                <a:gd name="connsiteY0" fmla="*/ 0 h 6079664"/>
                <a:gd name="connsiteX1" fmla="*/ 43891200 w 43891200"/>
                <a:gd name="connsiteY1" fmla="*/ 0 h 6079664"/>
                <a:gd name="connsiteX2" fmla="*/ 43852760 w 43891200"/>
                <a:gd name="connsiteY2" fmla="*/ 6029592 h 6079664"/>
                <a:gd name="connsiteX3" fmla="*/ 21423313 w 43891200"/>
                <a:gd name="connsiteY3" fmla="*/ 3012175 h 6079664"/>
                <a:gd name="connsiteX4" fmla="*/ 84664 w 43891200"/>
                <a:gd name="connsiteY4" fmla="*/ 5531673 h 6079664"/>
                <a:gd name="connsiteX5" fmla="*/ 0 w 43891200"/>
                <a:gd name="connsiteY5" fmla="*/ 0 h 6079664"/>
                <a:gd name="connsiteX0" fmla="*/ 0 w 43891200"/>
                <a:gd name="connsiteY0" fmla="*/ 0 h 6029592"/>
                <a:gd name="connsiteX1" fmla="*/ 43891200 w 43891200"/>
                <a:gd name="connsiteY1" fmla="*/ 0 h 6029592"/>
                <a:gd name="connsiteX2" fmla="*/ 43852760 w 43891200"/>
                <a:gd name="connsiteY2" fmla="*/ 6029592 h 6029592"/>
                <a:gd name="connsiteX3" fmla="*/ 21423313 w 43891200"/>
                <a:gd name="connsiteY3" fmla="*/ 3012175 h 6029592"/>
                <a:gd name="connsiteX4" fmla="*/ 84664 w 43891200"/>
                <a:gd name="connsiteY4" fmla="*/ 5531673 h 6029592"/>
                <a:gd name="connsiteX5" fmla="*/ 0 w 43891200"/>
                <a:gd name="connsiteY5" fmla="*/ 0 h 6029592"/>
                <a:gd name="connsiteX0" fmla="*/ 0 w 43891200"/>
                <a:gd name="connsiteY0" fmla="*/ 0 h 6029592"/>
                <a:gd name="connsiteX1" fmla="*/ 43891200 w 43891200"/>
                <a:gd name="connsiteY1" fmla="*/ 0 h 6029592"/>
                <a:gd name="connsiteX2" fmla="*/ 43852760 w 43891200"/>
                <a:gd name="connsiteY2" fmla="*/ 6029592 h 6029592"/>
                <a:gd name="connsiteX3" fmla="*/ 21423313 w 43891200"/>
                <a:gd name="connsiteY3" fmla="*/ 3012175 h 6029592"/>
                <a:gd name="connsiteX4" fmla="*/ 84664 w 43891200"/>
                <a:gd name="connsiteY4" fmla="*/ 5531673 h 6029592"/>
                <a:gd name="connsiteX5" fmla="*/ 0 w 43891200"/>
                <a:gd name="connsiteY5" fmla="*/ 0 h 6029592"/>
                <a:gd name="connsiteX0" fmla="*/ 0 w 43891200"/>
                <a:gd name="connsiteY0" fmla="*/ 0 h 5887037"/>
                <a:gd name="connsiteX1" fmla="*/ 43891200 w 43891200"/>
                <a:gd name="connsiteY1" fmla="*/ 0 h 5887037"/>
                <a:gd name="connsiteX2" fmla="*/ 43814321 w 43891200"/>
                <a:gd name="connsiteY2" fmla="*/ 5887037 h 5887037"/>
                <a:gd name="connsiteX3" fmla="*/ 21423313 w 43891200"/>
                <a:gd name="connsiteY3" fmla="*/ 3012175 h 5887037"/>
                <a:gd name="connsiteX4" fmla="*/ 84664 w 43891200"/>
                <a:gd name="connsiteY4" fmla="*/ 5531673 h 5887037"/>
                <a:gd name="connsiteX5" fmla="*/ 0 w 43891200"/>
                <a:gd name="connsiteY5" fmla="*/ 0 h 5887037"/>
                <a:gd name="connsiteX0" fmla="*/ 0 w 43891200"/>
                <a:gd name="connsiteY0" fmla="*/ 0 h 5745966"/>
                <a:gd name="connsiteX1" fmla="*/ 43891200 w 43891200"/>
                <a:gd name="connsiteY1" fmla="*/ 0 h 5745966"/>
                <a:gd name="connsiteX2" fmla="*/ 43814319 w 43891200"/>
                <a:gd name="connsiteY2" fmla="*/ 5745966 h 5745966"/>
                <a:gd name="connsiteX3" fmla="*/ 21423313 w 43891200"/>
                <a:gd name="connsiteY3" fmla="*/ 3012175 h 5745966"/>
                <a:gd name="connsiteX4" fmla="*/ 84664 w 43891200"/>
                <a:gd name="connsiteY4" fmla="*/ 5531673 h 5745966"/>
                <a:gd name="connsiteX5" fmla="*/ 0 w 43891200"/>
                <a:gd name="connsiteY5" fmla="*/ 0 h 5745966"/>
                <a:gd name="connsiteX0" fmla="*/ 0 w 43891200"/>
                <a:gd name="connsiteY0" fmla="*/ 0 h 5774180"/>
                <a:gd name="connsiteX1" fmla="*/ 43891200 w 43891200"/>
                <a:gd name="connsiteY1" fmla="*/ 0 h 5774180"/>
                <a:gd name="connsiteX2" fmla="*/ 43814319 w 43891200"/>
                <a:gd name="connsiteY2" fmla="*/ 5774180 h 5774180"/>
                <a:gd name="connsiteX3" fmla="*/ 21423313 w 43891200"/>
                <a:gd name="connsiteY3" fmla="*/ 3012175 h 5774180"/>
                <a:gd name="connsiteX4" fmla="*/ 84664 w 43891200"/>
                <a:gd name="connsiteY4" fmla="*/ 5531673 h 5774180"/>
                <a:gd name="connsiteX5" fmla="*/ 0 w 43891200"/>
                <a:gd name="connsiteY5" fmla="*/ 0 h 5774180"/>
                <a:gd name="connsiteX0" fmla="*/ 6633 w 43897833"/>
                <a:gd name="connsiteY0" fmla="*/ 0 h 5774180"/>
                <a:gd name="connsiteX1" fmla="*/ 43897833 w 43897833"/>
                <a:gd name="connsiteY1" fmla="*/ 0 h 5774180"/>
                <a:gd name="connsiteX2" fmla="*/ 43820952 w 43897833"/>
                <a:gd name="connsiteY2" fmla="*/ 5774180 h 5774180"/>
                <a:gd name="connsiteX3" fmla="*/ 21429946 w 43897833"/>
                <a:gd name="connsiteY3" fmla="*/ 3012175 h 5774180"/>
                <a:gd name="connsiteX4" fmla="*/ 0 w 43897833"/>
                <a:gd name="connsiteY4" fmla="*/ 5757386 h 5774180"/>
                <a:gd name="connsiteX5" fmla="*/ 6633 w 43897833"/>
                <a:gd name="connsiteY5" fmla="*/ 0 h 5774180"/>
                <a:gd name="connsiteX0" fmla="*/ 6633 w 43897833"/>
                <a:gd name="connsiteY0" fmla="*/ 0 h 5785600"/>
                <a:gd name="connsiteX1" fmla="*/ 43897833 w 43897833"/>
                <a:gd name="connsiteY1" fmla="*/ 0 h 5785600"/>
                <a:gd name="connsiteX2" fmla="*/ 43820952 w 43897833"/>
                <a:gd name="connsiteY2" fmla="*/ 5774180 h 5785600"/>
                <a:gd name="connsiteX3" fmla="*/ 21429946 w 43897833"/>
                <a:gd name="connsiteY3" fmla="*/ 3012175 h 5785600"/>
                <a:gd name="connsiteX4" fmla="*/ 0 w 43897833"/>
                <a:gd name="connsiteY4" fmla="*/ 5785600 h 5785600"/>
                <a:gd name="connsiteX5" fmla="*/ 6633 w 43897833"/>
                <a:gd name="connsiteY5" fmla="*/ 0 h 5785600"/>
                <a:gd name="connsiteX0" fmla="*/ 6633 w 43897833"/>
                <a:gd name="connsiteY0" fmla="*/ 0 h 5785600"/>
                <a:gd name="connsiteX1" fmla="*/ 43897833 w 43897833"/>
                <a:gd name="connsiteY1" fmla="*/ 0 h 5785600"/>
                <a:gd name="connsiteX2" fmla="*/ 43829914 w 43897833"/>
                <a:gd name="connsiteY2" fmla="*/ 5757562 h 5785600"/>
                <a:gd name="connsiteX3" fmla="*/ 21429946 w 43897833"/>
                <a:gd name="connsiteY3" fmla="*/ 3012175 h 5785600"/>
                <a:gd name="connsiteX4" fmla="*/ 0 w 43897833"/>
                <a:gd name="connsiteY4" fmla="*/ 5785600 h 5785600"/>
                <a:gd name="connsiteX5" fmla="*/ 6633 w 43897833"/>
                <a:gd name="connsiteY5" fmla="*/ 0 h 5785600"/>
                <a:gd name="connsiteX0" fmla="*/ 6633 w 43884390"/>
                <a:gd name="connsiteY0" fmla="*/ 4153 h 5789753"/>
                <a:gd name="connsiteX1" fmla="*/ 43884390 w 43884390"/>
                <a:gd name="connsiteY1" fmla="*/ 0 h 5789753"/>
                <a:gd name="connsiteX2" fmla="*/ 43829914 w 43884390"/>
                <a:gd name="connsiteY2" fmla="*/ 5761715 h 5789753"/>
                <a:gd name="connsiteX3" fmla="*/ 21429946 w 43884390"/>
                <a:gd name="connsiteY3" fmla="*/ 3016328 h 5789753"/>
                <a:gd name="connsiteX4" fmla="*/ 0 w 43884390"/>
                <a:gd name="connsiteY4" fmla="*/ 5789753 h 5789753"/>
                <a:gd name="connsiteX5" fmla="*/ 6633 w 43884390"/>
                <a:gd name="connsiteY5" fmla="*/ 4153 h 5789753"/>
                <a:gd name="connsiteX0" fmla="*/ 6633 w 43884392"/>
                <a:gd name="connsiteY0" fmla="*/ 0 h 5785600"/>
                <a:gd name="connsiteX1" fmla="*/ 43884392 w 43884392"/>
                <a:gd name="connsiteY1" fmla="*/ 1 h 5785600"/>
                <a:gd name="connsiteX2" fmla="*/ 43829914 w 43884392"/>
                <a:gd name="connsiteY2" fmla="*/ 5757562 h 5785600"/>
                <a:gd name="connsiteX3" fmla="*/ 21429946 w 43884392"/>
                <a:gd name="connsiteY3" fmla="*/ 3012175 h 5785600"/>
                <a:gd name="connsiteX4" fmla="*/ 0 w 43884392"/>
                <a:gd name="connsiteY4" fmla="*/ 5785600 h 5785600"/>
                <a:gd name="connsiteX5" fmla="*/ 6633 w 43884392"/>
                <a:gd name="connsiteY5" fmla="*/ 0 h 5785600"/>
                <a:gd name="connsiteX0" fmla="*/ 6633 w 43876785"/>
                <a:gd name="connsiteY0" fmla="*/ 7053 h 5792653"/>
                <a:gd name="connsiteX1" fmla="*/ 43876785 w 43876785"/>
                <a:gd name="connsiteY1" fmla="*/ 0 h 5792653"/>
                <a:gd name="connsiteX2" fmla="*/ 43829914 w 43876785"/>
                <a:gd name="connsiteY2" fmla="*/ 5764615 h 5792653"/>
                <a:gd name="connsiteX3" fmla="*/ 21429946 w 43876785"/>
                <a:gd name="connsiteY3" fmla="*/ 3019228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429946 w 43876785"/>
                <a:gd name="connsiteY3" fmla="*/ 3019228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852793 w 43876785"/>
                <a:gd name="connsiteY3" fmla="*/ 3019229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852793 w 43876785"/>
                <a:gd name="connsiteY3" fmla="*/ 3019229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64377 w 43876785"/>
                <a:gd name="connsiteY3" fmla="*/ 3000419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44088 w 43876785"/>
                <a:gd name="connsiteY3" fmla="*/ 3000419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801199"/>
                <a:gd name="connsiteX1" fmla="*/ 43876785 w 43876785"/>
                <a:gd name="connsiteY1" fmla="*/ 0 h 5801199"/>
                <a:gd name="connsiteX2" fmla="*/ 43831664 w 43876785"/>
                <a:gd name="connsiteY2" fmla="*/ 5801199 h 5801199"/>
                <a:gd name="connsiteX3" fmla="*/ 21923799 w 43876785"/>
                <a:gd name="connsiteY3" fmla="*/ 3009824 h 5801199"/>
                <a:gd name="connsiteX4" fmla="*/ 0 w 43876785"/>
                <a:gd name="connsiteY4" fmla="*/ 5792653 h 5801199"/>
                <a:gd name="connsiteX5" fmla="*/ 6633 w 43876785"/>
                <a:gd name="connsiteY5" fmla="*/ 7053 h 5801199"/>
                <a:gd name="connsiteX0" fmla="*/ 6633 w 43876785"/>
                <a:gd name="connsiteY0" fmla="*/ 7053 h 5811651"/>
                <a:gd name="connsiteX1" fmla="*/ 43876785 w 43876785"/>
                <a:gd name="connsiteY1" fmla="*/ 0 h 5811651"/>
                <a:gd name="connsiteX2" fmla="*/ 43826110 w 43876785"/>
                <a:gd name="connsiteY2" fmla="*/ 5811651 h 5811651"/>
                <a:gd name="connsiteX3" fmla="*/ 21923799 w 43876785"/>
                <a:gd name="connsiteY3" fmla="*/ 3009824 h 5811651"/>
                <a:gd name="connsiteX4" fmla="*/ 0 w 43876785"/>
                <a:gd name="connsiteY4" fmla="*/ 5792653 h 5811651"/>
                <a:gd name="connsiteX5" fmla="*/ 6633 w 43876785"/>
                <a:gd name="connsiteY5" fmla="*/ 7053 h 5811651"/>
                <a:gd name="connsiteX0" fmla="*/ -1 w 43870151"/>
                <a:gd name="connsiteY0" fmla="*/ 7053 h 5818785"/>
                <a:gd name="connsiteX1" fmla="*/ 43870151 w 43870151"/>
                <a:gd name="connsiteY1" fmla="*/ 0 h 5818785"/>
                <a:gd name="connsiteX2" fmla="*/ 43819476 w 43870151"/>
                <a:gd name="connsiteY2" fmla="*/ 5811651 h 5818785"/>
                <a:gd name="connsiteX3" fmla="*/ 21917165 w 43870151"/>
                <a:gd name="connsiteY3" fmla="*/ 3009824 h 5818785"/>
                <a:gd name="connsiteX4" fmla="*/ 4477 w 43870151"/>
                <a:gd name="connsiteY4" fmla="*/ 5818785 h 5818785"/>
                <a:gd name="connsiteX5" fmla="*/ -1 w 43870151"/>
                <a:gd name="connsiteY5" fmla="*/ 7053 h 5818785"/>
                <a:gd name="connsiteX0" fmla="*/ 239 w 43870391"/>
                <a:gd name="connsiteY0" fmla="*/ 7053 h 5814778"/>
                <a:gd name="connsiteX1" fmla="*/ 43870391 w 43870391"/>
                <a:gd name="connsiteY1" fmla="*/ 0 h 5814778"/>
                <a:gd name="connsiteX2" fmla="*/ 43819716 w 43870391"/>
                <a:gd name="connsiteY2" fmla="*/ 5811651 h 5814778"/>
                <a:gd name="connsiteX3" fmla="*/ 21917405 w 43870391"/>
                <a:gd name="connsiteY3" fmla="*/ 3009824 h 5814778"/>
                <a:gd name="connsiteX4" fmla="*/ 457 w 43870391"/>
                <a:gd name="connsiteY4" fmla="*/ 5814778 h 5814778"/>
                <a:gd name="connsiteX5" fmla="*/ 239 w 43870391"/>
                <a:gd name="connsiteY5" fmla="*/ 7053 h 5814778"/>
                <a:gd name="connsiteX0" fmla="*/ 239 w 43870391"/>
                <a:gd name="connsiteY0" fmla="*/ 7053 h 5811651"/>
                <a:gd name="connsiteX1" fmla="*/ 43870391 w 43870391"/>
                <a:gd name="connsiteY1" fmla="*/ 0 h 5811651"/>
                <a:gd name="connsiteX2" fmla="*/ 43819716 w 43870391"/>
                <a:gd name="connsiteY2" fmla="*/ 5811651 h 5811651"/>
                <a:gd name="connsiteX3" fmla="*/ 21917405 w 43870391"/>
                <a:gd name="connsiteY3" fmla="*/ 3009824 h 5811651"/>
                <a:gd name="connsiteX4" fmla="*/ 457 w 43870391"/>
                <a:gd name="connsiteY4" fmla="*/ 5806763 h 5811651"/>
                <a:gd name="connsiteX5" fmla="*/ 239 w 43870391"/>
                <a:gd name="connsiteY5" fmla="*/ 7053 h 5811651"/>
                <a:gd name="connsiteX0" fmla="*/ 239 w 43870391"/>
                <a:gd name="connsiteY0" fmla="*/ 7053 h 5811651"/>
                <a:gd name="connsiteX1" fmla="*/ 43870391 w 43870391"/>
                <a:gd name="connsiteY1" fmla="*/ 0 h 5811651"/>
                <a:gd name="connsiteX2" fmla="*/ 43819716 w 43870391"/>
                <a:gd name="connsiteY2" fmla="*/ 5811651 h 5811651"/>
                <a:gd name="connsiteX3" fmla="*/ 21917405 w 43870391"/>
                <a:gd name="connsiteY3" fmla="*/ 3009824 h 5811651"/>
                <a:gd name="connsiteX4" fmla="*/ 457 w 43870391"/>
                <a:gd name="connsiteY4" fmla="*/ 5798748 h 5811651"/>
                <a:gd name="connsiteX5" fmla="*/ 239 w 43870391"/>
                <a:gd name="connsiteY5" fmla="*/ 7053 h 5811651"/>
                <a:gd name="connsiteX0" fmla="*/ 239 w 43870391"/>
                <a:gd name="connsiteY0" fmla="*/ 7053 h 5811651"/>
                <a:gd name="connsiteX1" fmla="*/ 43870391 w 43870391"/>
                <a:gd name="connsiteY1" fmla="*/ 0 h 5811651"/>
                <a:gd name="connsiteX2" fmla="*/ 43819716 w 43870391"/>
                <a:gd name="connsiteY2" fmla="*/ 5811651 h 5811651"/>
                <a:gd name="connsiteX3" fmla="*/ 21917405 w 43870391"/>
                <a:gd name="connsiteY3" fmla="*/ 3009824 h 5811651"/>
                <a:gd name="connsiteX4" fmla="*/ 457 w 43870391"/>
                <a:gd name="connsiteY4" fmla="*/ 5798748 h 5811651"/>
                <a:gd name="connsiteX5" fmla="*/ 239 w 43870391"/>
                <a:gd name="connsiteY5" fmla="*/ 7053 h 5811651"/>
                <a:gd name="connsiteX0" fmla="*/ 239 w 43842825"/>
                <a:gd name="connsiteY0" fmla="*/ 7053 h 5811651"/>
                <a:gd name="connsiteX1" fmla="*/ 43842825 w 43842825"/>
                <a:gd name="connsiteY1" fmla="*/ 0 h 5811651"/>
                <a:gd name="connsiteX2" fmla="*/ 43819716 w 43842825"/>
                <a:gd name="connsiteY2" fmla="*/ 5811651 h 5811651"/>
                <a:gd name="connsiteX3" fmla="*/ 21917405 w 43842825"/>
                <a:gd name="connsiteY3" fmla="*/ 3009824 h 5811651"/>
                <a:gd name="connsiteX4" fmla="*/ 457 w 43842825"/>
                <a:gd name="connsiteY4" fmla="*/ 5798748 h 5811651"/>
                <a:gd name="connsiteX5" fmla="*/ 239 w 43842825"/>
                <a:gd name="connsiteY5" fmla="*/ 7053 h 5811651"/>
                <a:gd name="connsiteX0" fmla="*/ 239 w 43824446"/>
                <a:gd name="connsiteY0" fmla="*/ 7053 h 5811651"/>
                <a:gd name="connsiteX1" fmla="*/ 43824446 w 43824446"/>
                <a:gd name="connsiteY1" fmla="*/ 0 h 5811651"/>
                <a:gd name="connsiteX2" fmla="*/ 43819716 w 43824446"/>
                <a:gd name="connsiteY2" fmla="*/ 5811651 h 5811651"/>
                <a:gd name="connsiteX3" fmla="*/ 21917405 w 43824446"/>
                <a:gd name="connsiteY3" fmla="*/ 3009824 h 5811651"/>
                <a:gd name="connsiteX4" fmla="*/ 457 w 43824446"/>
                <a:gd name="connsiteY4" fmla="*/ 5798748 h 5811651"/>
                <a:gd name="connsiteX5" fmla="*/ 239 w 43824446"/>
                <a:gd name="connsiteY5" fmla="*/ 7053 h 58116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3824446" h="5811651">
                  <a:moveTo>
                    <a:pt x="239" y="7053"/>
                  </a:moveTo>
                  <a:lnTo>
                    <a:pt x="43824446" y="0"/>
                  </a:lnTo>
                  <a:cubicBezTo>
                    <a:pt x="43822869" y="1937217"/>
                    <a:pt x="43821293" y="3874434"/>
                    <a:pt x="43819716" y="5811651"/>
                  </a:cubicBezTo>
                  <a:cubicBezTo>
                    <a:pt x="38268362" y="4032785"/>
                    <a:pt x="30438085" y="2966157"/>
                    <a:pt x="21917405" y="3009824"/>
                  </a:cubicBezTo>
                  <a:cubicBezTo>
                    <a:pt x="14614291" y="3047251"/>
                    <a:pt x="6453731" y="3277510"/>
                    <a:pt x="457" y="5798748"/>
                  </a:cubicBezTo>
                  <a:cubicBezTo>
                    <a:pt x="-1036" y="3861504"/>
                    <a:pt x="1732" y="1944297"/>
                    <a:pt x="239" y="7053"/>
                  </a:cubicBezTo>
                  <a:close/>
                </a:path>
              </a:pathLst>
            </a:custGeom>
            <a:gradFill flip="none" rotWithShape="1">
              <a:gsLst>
                <a:gs pos="0">
                  <a:schemeClr val="accent6"/>
                </a:gs>
                <a:gs pos="100000">
                  <a:schemeClr val="accent4"/>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8666"/>
            </a:p>
          </p:txBody>
        </p:sp>
        <p:sp>
          <p:nvSpPr>
            <p:cNvPr id="86" name="Rectangle 16"/>
            <p:cNvSpPr/>
            <p:nvPr userDrawn="1"/>
          </p:nvSpPr>
          <p:spPr>
            <a:xfrm>
              <a:off x="-4323" y="5744"/>
              <a:ext cx="27440229" cy="4555641"/>
            </a:xfrm>
            <a:custGeom>
              <a:avLst/>
              <a:gdLst>
                <a:gd name="connsiteX0" fmla="*/ 0 w 43891200"/>
                <a:gd name="connsiteY0" fmla="*/ 0 h 7027483"/>
                <a:gd name="connsiteX1" fmla="*/ 43891200 w 43891200"/>
                <a:gd name="connsiteY1" fmla="*/ 0 h 7027483"/>
                <a:gd name="connsiteX2" fmla="*/ 43891200 w 43891200"/>
                <a:gd name="connsiteY2" fmla="*/ 7027483 h 7027483"/>
                <a:gd name="connsiteX3" fmla="*/ 0 w 43891200"/>
                <a:gd name="connsiteY3" fmla="*/ 7027483 h 7027483"/>
                <a:gd name="connsiteX4" fmla="*/ 0 w 43891200"/>
                <a:gd name="connsiteY4"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617527 w 43891200"/>
                <a:gd name="connsiteY3" fmla="*/ 6999261 h 7027483"/>
                <a:gd name="connsiteX4" fmla="*/ 0 w 43891200"/>
                <a:gd name="connsiteY4" fmla="*/ 702748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0 w 43891200"/>
                <a:gd name="connsiteY4" fmla="*/ 702748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100503"/>
                <a:gd name="connsiteX1" fmla="*/ 43891200 w 43891200"/>
                <a:gd name="connsiteY1" fmla="*/ 0 h 7100503"/>
                <a:gd name="connsiteX2" fmla="*/ 43891200 w 43891200"/>
                <a:gd name="connsiteY2" fmla="*/ 7027483 h 7100503"/>
                <a:gd name="connsiteX3" fmla="*/ 21448200 w 43891200"/>
                <a:gd name="connsiteY3" fmla="*/ 3838305 h 7100503"/>
                <a:gd name="connsiteX4" fmla="*/ 28221 w 43891200"/>
                <a:gd name="connsiteY4" fmla="*/ 6688809 h 7100503"/>
                <a:gd name="connsiteX5" fmla="*/ 0 w 43891200"/>
                <a:gd name="connsiteY5" fmla="*/ 0 h 7100503"/>
                <a:gd name="connsiteX0" fmla="*/ 0 w 43891200"/>
                <a:gd name="connsiteY0" fmla="*/ 0 h 7100503"/>
                <a:gd name="connsiteX1" fmla="*/ 43891200 w 43891200"/>
                <a:gd name="connsiteY1" fmla="*/ 0 h 7100503"/>
                <a:gd name="connsiteX2" fmla="*/ 43891200 w 43891200"/>
                <a:gd name="connsiteY2" fmla="*/ 7027483 h 7100503"/>
                <a:gd name="connsiteX3" fmla="*/ 21448200 w 43891200"/>
                <a:gd name="connsiteY3" fmla="*/ 3838305 h 7100503"/>
                <a:gd name="connsiteX4" fmla="*/ 28221 w 43891200"/>
                <a:gd name="connsiteY4" fmla="*/ 6688809 h 7100503"/>
                <a:gd name="connsiteX5" fmla="*/ 0 w 43891200"/>
                <a:gd name="connsiteY5" fmla="*/ 0 h 710050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968081"/>
                <a:gd name="connsiteY0" fmla="*/ 0 h 6688809"/>
                <a:gd name="connsiteX1" fmla="*/ 43891200 w 43968081"/>
                <a:gd name="connsiteY1" fmla="*/ 0 h 6688809"/>
                <a:gd name="connsiteX2" fmla="*/ 43968081 w 43968081"/>
                <a:gd name="connsiteY2" fmla="*/ 6358199 h 6688809"/>
                <a:gd name="connsiteX3" fmla="*/ 21448200 w 43968081"/>
                <a:gd name="connsiteY3" fmla="*/ 3838305 h 6688809"/>
                <a:gd name="connsiteX4" fmla="*/ 28221 w 43968081"/>
                <a:gd name="connsiteY4" fmla="*/ 6688809 h 6688809"/>
                <a:gd name="connsiteX5" fmla="*/ 0 w 43968081"/>
                <a:gd name="connsiteY5" fmla="*/ 0 h 6688809"/>
                <a:gd name="connsiteX0" fmla="*/ 0 w 43891200"/>
                <a:gd name="connsiteY0" fmla="*/ 0 h 6688809"/>
                <a:gd name="connsiteX1" fmla="*/ 43891200 w 43891200"/>
                <a:gd name="connsiteY1" fmla="*/ 0 h 6688809"/>
                <a:gd name="connsiteX2" fmla="*/ 43793664 w 43891200"/>
                <a:gd name="connsiteY2" fmla="*/ 6218350 h 6688809"/>
                <a:gd name="connsiteX3" fmla="*/ 21448200 w 43891200"/>
                <a:gd name="connsiteY3" fmla="*/ 3838305 h 6688809"/>
                <a:gd name="connsiteX4" fmla="*/ 28221 w 43891200"/>
                <a:gd name="connsiteY4" fmla="*/ 6688809 h 6688809"/>
                <a:gd name="connsiteX5" fmla="*/ 0 w 43891200"/>
                <a:gd name="connsiteY5" fmla="*/ 0 h 6688809"/>
                <a:gd name="connsiteX0" fmla="*/ 0 w 43891200"/>
                <a:gd name="connsiteY0" fmla="*/ 0 h 6688809"/>
                <a:gd name="connsiteX1" fmla="*/ 43891200 w 43891200"/>
                <a:gd name="connsiteY1" fmla="*/ 0 h 6688809"/>
                <a:gd name="connsiteX2" fmla="*/ 43823938 w 43891200"/>
                <a:gd name="connsiteY2" fmla="*/ 6183672 h 6688809"/>
                <a:gd name="connsiteX3" fmla="*/ 21448200 w 43891200"/>
                <a:gd name="connsiteY3" fmla="*/ 3838305 h 6688809"/>
                <a:gd name="connsiteX4" fmla="*/ 28221 w 43891200"/>
                <a:gd name="connsiteY4" fmla="*/ 6688809 h 6688809"/>
                <a:gd name="connsiteX5" fmla="*/ 0 w 43891200"/>
                <a:gd name="connsiteY5" fmla="*/ 0 h 6688809"/>
                <a:gd name="connsiteX0" fmla="*/ 0 w 43823938"/>
                <a:gd name="connsiteY0" fmla="*/ 0 h 6688809"/>
                <a:gd name="connsiteX1" fmla="*/ 43800376 w 43823938"/>
                <a:gd name="connsiteY1" fmla="*/ 0 h 6688809"/>
                <a:gd name="connsiteX2" fmla="*/ 43823938 w 43823938"/>
                <a:gd name="connsiteY2" fmla="*/ 6183672 h 6688809"/>
                <a:gd name="connsiteX3" fmla="*/ 21448200 w 43823938"/>
                <a:gd name="connsiteY3" fmla="*/ 3838305 h 6688809"/>
                <a:gd name="connsiteX4" fmla="*/ 28221 w 43823938"/>
                <a:gd name="connsiteY4" fmla="*/ 6688809 h 6688809"/>
                <a:gd name="connsiteX5" fmla="*/ 0 w 43823938"/>
                <a:gd name="connsiteY5" fmla="*/ 0 h 6688809"/>
                <a:gd name="connsiteX0" fmla="*/ 0 w 43883631"/>
                <a:gd name="connsiteY0" fmla="*/ 0 h 6688809"/>
                <a:gd name="connsiteX1" fmla="*/ 43883631 w 43883631"/>
                <a:gd name="connsiteY1" fmla="*/ 41614 h 6688809"/>
                <a:gd name="connsiteX2" fmla="*/ 43823938 w 43883631"/>
                <a:gd name="connsiteY2" fmla="*/ 6183672 h 6688809"/>
                <a:gd name="connsiteX3" fmla="*/ 21448200 w 43883631"/>
                <a:gd name="connsiteY3" fmla="*/ 3838305 h 6688809"/>
                <a:gd name="connsiteX4" fmla="*/ 28221 w 43883631"/>
                <a:gd name="connsiteY4" fmla="*/ 6688809 h 6688809"/>
                <a:gd name="connsiteX5" fmla="*/ 0 w 43883631"/>
                <a:gd name="connsiteY5" fmla="*/ 0 h 6688809"/>
                <a:gd name="connsiteX0" fmla="*/ 0 w 43876062"/>
                <a:gd name="connsiteY0" fmla="*/ 0 h 6688809"/>
                <a:gd name="connsiteX1" fmla="*/ 43876062 w 43876062"/>
                <a:gd name="connsiteY1" fmla="*/ 6936 h 6688809"/>
                <a:gd name="connsiteX2" fmla="*/ 43823938 w 43876062"/>
                <a:gd name="connsiteY2" fmla="*/ 6183672 h 6688809"/>
                <a:gd name="connsiteX3" fmla="*/ 21448200 w 43876062"/>
                <a:gd name="connsiteY3" fmla="*/ 3838305 h 6688809"/>
                <a:gd name="connsiteX4" fmla="*/ 28221 w 43876062"/>
                <a:gd name="connsiteY4" fmla="*/ 6688809 h 6688809"/>
                <a:gd name="connsiteX5" fmla="*/ 0 w 43876062"/>
                <a:gd name="connsiteY5" fmla="*/ 0 h 6688809"/>
                <a:gd name="connsiteX0" fmla="*/ 0 w 43883634"/>
                <a:gd name="connsiteY0" fmla="*/ 6936 h 6695745"/>
                <a:gd name="connsiteX1" fmla="*/ 43883634 w 43883634"/>
                <a:gd name="connsiteY1" fmla="*/ 0 h 6695745"/>
                <a:gd name="connsiteX2" fmla="*/ 43823938 w 43883634"/>
                <a:gd name="connsiteY2" fmla="*/ 6190608 h 6695745"/>
                <a:gd name="connsiteX3" fmla="*/ 21448200 w 43883634"/>
                <a:gd name="connsiteY3" fmla="*/ 3845241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448200 w 43883634"/>
                <a:gd name="connsiteY3" fmla="*/ 3845241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86368 w 43883634"/>
                <a:gd name="connsiteY3" fmla="*/ 3845241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871047 w 43883634"/>
                <a:gd name="connsiteY3" fmla="*/ 3810016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82633 w 43883634"/>
                <a:gd name="connsiteY3" fmla="*/ 3782129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1837"/>
                <a:gd name="connsiteX1" fmla="*/ 43883634 w 43883634"/>
                <a:gd name="connsiteY1" fmla="*/ 0 h 6691837"/>
                <a:gd name="connsiteX2" fmla="*/ 43827740 w 43883634"/>
                <a:gd name="connsiteY2" fmla="*/ 6180150 h 6691837"/>
                <a:gd name="connsiteX3" fmla="*/ 21911623 w 43883634"/>
                <a:gd name="connsiteY3" fmla="*/ 3791425 h 6691837"/>
                <a:gd name="connsiteX4" fmla="*/ 66513 w 43883634"/>
                <a:gd name="connsiteY4" fmla="*/ 6691837 h 6691837"/>
                <a:gd name="connsiteX5" fmla="*/ 0 w 43883634"/>
                <a:gd name="connsiteY5" fmla="*/ 6936 h 6691837"/>
                <a:gd name="connsiteX0" fmla="*/ 0 w 43883634"/>
                <a:gd name="connsiteY0" fmla="*/ 6936 h 6695746"/>
                <a:gd name="connsiteX1" fmla="*/ 43883634 w 43883634"/>
                <a:gd name="connsiteY1" fmla="*/ 0 h 6695746"/>
                <a:gd name="connsiteX2" fmla="*/ 43827740 w 43883634"/>
                <a:gd name="connsiteY2" fmla="*/ 6180150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40 w 43883634"/>
                <a:gd name="connsiteY2" fmla="*/ 6180150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40 w 43883634"/>
                <a:gd name="connsiteY2" fmla="*/ 6180150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40 w 43883634"/>
                <a:gd name="connsiteY2" fmla="*/ 6180150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39 w 43883634"/>
                <a:gd name="connsiteY2" fmla="*/ 5777889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39 w 43883634"/>
                <a:gd name="connsiteY2" fmla="*/ 5777889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39 w 43883634"/>
                <a:gd name="connsiteY2" fmla="*/ 5777889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39 w 43883634"/>
                <a:gd name="connsiteY2" fmla="*/ 5777889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39 w 43883634"/>
                <a:gd name="connsiteY2" fmla="*/ 5777889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23933 w 43834140"/>
                <a:gd name="connsiteY0" fmla="*/ 15369 h 6695746"/>
                <a:gd name="connsiteX1" fmla="*/ 43834140 w 43834140"/>
                <a:gd name="connsiteY1" fmla="*/ 0 h 6695746"/>
                <a:gd name="connsiteX2" fmla="*/ 43778245 w 43834140"/>
                <a:gd name="connsiteY2" fmla="*/ 5777889 h 6695746"/>
                <a:gd name="connsiteX3" fmla="*/ 21862129 w 43834140"/>
                <a:gd name="connsiteY3" fmla="*/ 3791425 h 6695746"/>
                <a:gd name="connsiteX4" fmla="*/ 0 w 43834140"/>
                <a:gd name="connsiteY4" fmla="*/ 6695746 h 6695746"/>
                <a:gd name="connsiteX5" fmla="*/ 23933 w 43834140"/>
                <a:gd name="connsiteY5" fmla="*/ 15369 h 6695746"/>
                <a:gd name="connsiteX0" fmla="*/ 1414 w 43848334"/>
                <a:gd name="connsiteY0" fmla="*/ 15369 h 6695746"/>
                <a:gd name="connsiteX1" fmla="*/ 43848334 w 43848334"/>
                <a:gd name="connsiteY1" fmla="*/ 0 h 6695746"/>
                <a:gd name="connsiteX2" fmla="*/ 43792439 w 43848334"/>
                <a:gd name="connsiteY2" fmla="*/ 5777889 h 6695746"/>
                <a:gd name="connsiteX3" fmla="*/ 21876323 w 43848334"/>
                <a:gd name="connsiteY3" fmla="*/ 3791425 h 6695746"/>
                <a:gd name="connsiteX4" fmla="*/ 14194 w 43848334"/>
                <a:gd name="connsiteY4" fmla="*/ 6695746 h 6695746"/>
                <a:gd name="connsiteX5" fmla="*/ 1414 w 43848334"/>
                <a:gd name="connsiteY5" fmla="*/ 15369 h 6695746"/>
                <a:gd name="connsiteX0" fmla="*/ 1414 w 43792439"/>
                <a:gd name="connsiteY0" fmla="*/ 6936 h 6687313"/>
                <a:gd name="connsiteX1" fmla="*/ 43729019 w 43792439"/>
                <a:gd name="connsiteY1" fmla="*/ 0 h 6687313"/>
                <a:gd name="connsiteX2" fmla="*/ 43792439 w 43792439"/>
                <a:gd name="connsiteY2" fmla="*/ 5769456 h 6687313"/>
                <a:gd name="connsiteX3" fmla="*/ 21876323 w 43792439"/>
                <a:gd name="connsiteY3" fmla="*/ 3782992 h 6687313"/>
                <a:gd name="connsiteX4" fmla="*/ 14194 w 43792439"/>
                <a:gd name="connsiteY4" fmla="*/ 6687313 h 6687313"/>
                <a:gd name="connsiteX5" fmla="*/ 1414 w 43792439"/>
                <a:gd name="connsiteY5" fmla="*/ 6936 h 6687313"/>
                <a:gd name="connsiteX0" fmla="*/ 1414 w 43792439"/>
                <a:gd name="connsiteY0" fmla="*/ 0 h 6680377"/>
                <a:gd name="connsiteX1" fmla="*/ 43600524 w 43792439"/>
                <a:gd name="connsiteY1" fmla="*/ 77395 h 6680377"/>
                <a:gd name="connsiteX2" fmla="*/ 43792439 w 43792439"/>
                <a:gd name="connsiteY2" fmla="*/ 5762520 h 6680377"/>
                <a:gd name="connsiteX3" fmla="*/ 21876323 w 43792439"/>
                <a:gd name="connsiteY3" fmla="*/ 3776056 h 6680377"/>
                <a:gd name="connsiteX4" fmla="*/ 14194 w 43792439"/>
                <a:gd name="connsiteY4" fmla="*/ 6680377 h 6680377"/>
                <a:gd name="connsiteX5" fmla="*/ 1414 w 43792439"/>
                <a:gd name="connsiteY5" fmla="*/ 0 h 6680377"/>
                <a:gd name="connsiteX0" fmla="*/ 1414 w 43792439"/>
                <a:gd name="connsiteY0" fmla="*/ 0 h 6680377"/>
                <a:gd name="connsiteX1" fmla="*/ 43683128 w 43792439"/>
                <a:gd name="connsiteY1" fmla="*/ 119561 h 6680377"/>
                <a:gd name="connsiteX2" fmla="*/ 43792439 w 43792439"/>
                <a:gd name="connsiteY2" fmla="*/ 5762520 h 6680377"/>
                <a:gd name="connsiteX3" fmla="*/ 21876323 w 43792439"/>
                <a:gd name="connsiteY3" fmla="*/ 3776056 h 6680377"/>
                <a:gd name="connsiteX4" fmla="*/ 14194 w 43792439"/>
                <a:gd name="connsiteY4" fmla="*/ 6680377 h 6680377"/>
                <a:gd name="connsiteX5" fmla="*/ 1414 w 43792439"/>
                <a:gd name="connsiteY5" fmla="*/ 0 h 6680377"/>
                <a:gd name="connsiteX0" fmla="*/ 1414 w 43793267"/>
                <a:gd name="connsiteY0" fmla="*/ 0 h 6680377"/>
                <a:gd name="connsiteX1" fmla="*/ 43793267 w 43793267"/>
                <a:gd name="connsiteY1" fmla="*/ 1497 h 6680377"/>
                <a:gd name="connsiteX2" fmla="*/ 43792439 w 43793267"/>
                <a:gd name="connsiteY2" fmla="*/ 5762520 h 6680377"/>
                <a:gd name="connsiteX3" fmla="*/ 21876323 w 43793267"/>
                <a:gd name="connsiteY3" fmla="*/ 3776056 h 6680377"/>
                <a:gd name="connsiteX4" fmla="*/ 14194 w 43793267"/>
                <a:gd name="connsiteY4" fmla="*/ 6680377 h 6680377"/>
                <a:gd name="connsiteX5" fmla="*/ 1414 w 43793267"/>
                <a:gd name="connsiteY5" fmla="*/ 0 h 66803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3793267" h="6680377">
                  <a:moveTo>
                    <a:pt x="1414" y="0"/>
                  </a:moveTo>
                  <a:lnTo>
                    <a:pt x="43793267" y="1497"/>
                  </a:lnTo>
                  <a:cubicBezTo>
                    <a:pt x="43793267" y="2343991"/>
                    <a:pt x="43792439" y="3420026"/>
                    <a:pt x="43792439" y="5762520"/>
                  </a:cubicBezTo>
                  <a:cubicBezTo>
                    <a:pt x="38990659" y="4549272"/>
                    <a:pt x="29172697" y="3623080"/>
                    <a:pt x="21876323" y="3776056"/>
                  </a:cubicBezTo>
                  <a:cubicBezTo>
                    <a:pt x="14579949" y="3929032"/>
                    <a:pt x="6467468" y="4159139"/>
                    <a:pt x="14194" y="6680377"/>
                  </a:cubicBezTo>
                  <a:cubicBezTo>
                    <a:pt x="22172" y="4453585"/>
                    <a:pt x="-6564" y="2226792"/>
                    <a:pt x="1414" y="0"/>
                  </a:cubicBezTo>
                  <a:close/>
                </a:path>
              </a:pathLst>
            </a:custGeom>
            <a:gradFill flip="none" rotWithShape="1">
              <a:gsLst>
                <a:gs pos="0">
                  <a:schemeClr val="accent6"/>
                </a:gs>
                <a:gs pos="100000">
                  <a:schemeClr val="accent1"/>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8666"/>
            </a:p>
          </p:txBody>
        </p:sp>
        <p:sp>
          <p:nvSpPr>
            <p:cNvPr id="87" name="Rectangle 15"/>
            <p:cNvSpPr/>
            <p:nvPr userDrawn="1"/>
          </p:nvSpPr>
          <p:spPr>
            <a:xfrm>
              <a:off x="-14192" y="1382"/>
              <a:ext cx="27451941" cy="4570665"/>
            </a:xfrm>
            <a:custGeom>
              <a:avLst/>
              <a:gdLst>
                <a:gd name="connsiteX0" fmla="*/ 0 w 43891200"/>
                <a:gd name="connsiteY0" fmla="*/ 0 h 2171777"/>
                <a:gd name="connsiteX1" fmla="*/ 43891200 w 43891200"/>
                <a:gd name="connsiteY1" fmla="*/ 0 h 2171777"/>
                <a:gd name="connsiteX2" fmla="*/ 43891200 w 43891200"/>
                <a:gd name="connsiteY2" fmla="*/ 2171777 h 2171777"/>
                <a:gd name="connsiteX3" fmla="*/ 0 w 43891200"/>
                <a:gd name="connsiteY3" fmla="*/ 2171777 h 2171777"/>
                <a:gd name="connsiteX4" fmla="*/ 0 w 43891200"/>
                <a:gd name="connsiteY4" fmla="*/ 0 h 2171777"/>
                <a:gd name="connsiteX0" fmla="*/ 0 w 43891200"/>
                <a:gd name="connsiteY0" fmla="*/ 0 h 2171777"/>
                <a:gd name="connsiteX1" fmla="*/ 43891200 w 43891200"/>
                <a:gd name="connsiteY1" fmla="*/ 0 h 2171777"/>
                <a:gd name="connsiteX2" fmla="*/ 43891200 w 43891200"/>
                <a:gd name="connsiteY2" fmla="*/ 2171777 h 2171777"/>
                <a:gd name="connsiteX3" fmla="*/ 21843298 w 43891200"/>
                <a:gd name="connsiteY3" fmla="*/ 2143554 h 2171777"/>
                <a:gd name="connsiteX4" fmla="*/ 0 w 43891200"/>
                <a:gd name="connsiteY4" fmla="*/ 2171777 h 2171777"/>
                <a:gd name="connsiteX5" fmla="*/ 0 w 43891200"/>
                <a:gd name="connsiteY5" fmla="*/ 0 h 2171777"/>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90029"/>
                <a:gd name="connsiteX1" fmla="*/ 43891200 w 43891200"/>
                <a:gd name="connsiteY1" fmla="*/ 0 h 5390029"/>
                <a:gd name="connsiteX2" fmla="*/ 43891200 w 43891200"/>
                <a:gd name="connsiteY2" fmla="*/ 2171777 h 5390029"/>
                <a:gd name="connsiteX3" fmla="*/ 21843298 w 43891200"/>
                <a:gd name="connsiteY3" fmla="*/ 2143554 h 5390029"/>
                <a:gd name="connsiteX4" fmla="*/ 28221 w 43891200"/>
                <a:gd name="connsiteY4" fmla="*/ 5360956 h 5390029"/>
                <a:gd name="connsiteX5" fmla="*/ 0 w 43891200"/>
                <a:gd name="connsiteY5" fmla="*/ 0 h 5390029"/>
                <a:gd name="connsiteX0" fmla="*/ 0 w 43891200"/>
                <a:gd name="connsiteY0" fmla="*/ 0 h 5390029"/>
                <a:gd name="connsiteX1" fmla="*/ 43891200 w 43891200"/>
                <a:gd name="connsiteY1" fmla="*/ 0 h 5390029"/>
                <a:gd name="connsiteX2" fmla="*/ 43891200 w 43891200"/>
                <a:gd name="connsiteY2" fmla="*/ 2171777 h 5390029"/>
                <a:gd name="connsiteX3" fmla="*/ 21843298 w 43891200"/>
                <a:gd name="connsiteY3" fmla="*/ 2143554 h 5390029"/>
                <a:gd name="connsiteX4" fmla="*/ 28221 w 43891200"/>
                <a:gd name="connsiteY4" fmla="*/ 5360956 h 5390029"/>
                <a:gd name="connsiteX5" fmla="*/ 0 w 43891200"/>
                <a:gd name="connsiteY5" fmla="*/ 0 h 5390029"/>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691988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778314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197 w 43891200"/>
                <a:gd name="connsiteY2" fmla="*/ 2143554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197 w 43891200"/>
                <a:gd name="connsiteY2" fmla="*/ 2143554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83162"/>
                <a:gd name="connsiteX1" fmla="*/ 43891200 w 43891200"/>
                <a:gd name="connsiteY1" fmla="*/ 0 h 5383162"/>
                <a:gd name="connsiteX2" fmla="*/ 43891197 w 43891200"/>
                <a:gd name="connsiteY2" fmla="*/ 2143554 h 5383162"/>
                <a:gd name="connsiteX3" fmla="*/ 21843298 w 43891200"/>
                <a:gd name="connsiteY3" fmla="*/ 1381537 h 5383162"/>
                <a:gd name="connsiteX4" fmla="*/ 12981 w 43891200"/>
                <a:gd name="connsiteY4" fmla="*/ 5383162 h 5383162"/>
                <a:gd name="connsiteX5" fmla="*/ 0 w 43891200"/>
                <a:gd name="connsiteY5" fmla="*/ 0 h 5383162"/>
                <a:gd name="connsiteX0" fmla="*/ 0 w 43891200"/>
                <a:gd name="connsiteY0" fmla="*/ 0 h 5353553"/>
                <a:gd name="connsiteX1" fmla="*/ 43891200 w 43891200"/>
                <a:gd name="connsiteY1" fmla="*/ 0 h 5353553"/>
                <a:gd name="connsiteX2" fmla="*/ 43891197 w 43891200"/>
                <a:gd name="connsiteY2" fmla="*/ 2143554 h 5353553"/>
                <a:gd name="connsiteX3" fmla="*/ 21843298 w 43891200"/>
                <a:gd name="connsiteY3" fmla="*/ 1381537 h 5353553"/>
                <a:gd name="connsiteX4" fmla="*/ 12981 w 43891200"/>
                <a:gd name="connsiteY4" fmla="*/ 5353553 h 5353553"/>
                <a:gd name="connsiteX5" fmla="*/ 0 w 43891200"/>
                <a:gd name="connsiteY5" fmla="*/ 0 h 5353553"/>
                <a:gd name="connsiteX0" fmla="*/ 0 w 43891200"/>
                <a:gd name="connsiteY0" fmla="*/ 0 h 5375759"/>
                <a:gd name="connsiteX1" fmla="*/ 43891200 w 43891200"/>
                <a:gd name="connsiteY1" fmla="*/ 0 h 5375759"/>
                <a:gd name="connsiteX2" fmla="*/ 43891197 w 43891200"/>
                <a:gd name="connsiteY2" fmla="*/ 2143554 h 5375759"/>
                <a:gd name="connsiteX3" fmla="*/ 21843298 w 43891200"/>
                <a:gd name="connsiteY3" fmla="*/ 1381537 h 5375759"/>
                <a:gd name="connsiteX4" fmla="*/ 2821 w 43891200"/>
                <a:gd name="connsiteY4" fmla="*/ 5375759 h 5375759"/>
                <a:gd name="connsiteX5" fmla="*/ 0 w 43891200"/>
                <a:gd name="connsiteY5" fmla="*/ 0 h 5375759"/>
                <a:gd name="connsiteX0" fmla="*/ 0 w 43891200"/>
                <a:gd name="connsiteY0" fmla="*/ 0 h 5391472"/>
                <a:gd name="connsiteX1" fmla="*/ 43891200 w 43891200"/>
                <a:gd name="connsiteY1" fmla="*/ 0 h 5391472"/>
                <a:gd name="connsiteX2" fmla="*/ 43891197 w 43891200"/>
                <a:gd name="connsiteY2" fmla="*/ 2143554 h 5391472"/>
                <a:gd name="connsiteX3" fmla="*/ 21843298 w 43891200"/>
                <a:gd name="connsiteY3" fmla="*/ 1381537 h 5391472"/>
                <a:gd name="connsiteX4" fmla="*/ 24143 w 43891200"/>
                <a:gd name="connsiteY4" fmla="*/ 5391472 h 5391472"/>
                <a:gd name="connsiteX5" fmla="*/ 0 w 43891200"/>
                <a:gd name="connsiteY5" fmla="*/ 0 h 5391472"/>
                <a:gd name="connsiteX0" fmla="*/ 0 w 43891200"/>
                <a:gd name="connsiteY0" fmla="*/ 0 h 5388329"/>
                <a:gd name="connsiteX1" fmla="*/ 43891200 w 43891200"/>
                <a:gd name="connsiteY1" fmla="*/ 0 h 5388329"/>
                <a:gd name="connsiteX2" fmla="*/ 43891197 w 43891200"/>
                <a:gd name="connsiteY2" fmla="*/ 2143554 h 5388329"/>
                <a:gd name="connsiteX3" fmla="*/ 21843298 w 43891200"/>
                <a:gd name="connsiteY3" fmla="*/ 1381537 h 5388329"/>
                <a:gd name="connsiteX4" fmla="*/ 11350 w 43891200"/>
                <a:gd name="connsiteY4" fmla="*/ 5388329 h 5388329"/>
                <a:gd name="connsiteX5" fmla="*/ 0 w 43891200"/>
                <a:gd name="connsiteY5" fmla="*/ 0 h 5388329"/>
                <a:gd name="connsiteX0" fmla="*/ 0 w 43918796"/>
                <a:gd name="connsiteY0" fmla="*/ 0 h 5388329"/>
                <a:gd name="connsiteX1" fmla="*/ 43918796 w 43918796"/>
                <a:gd name="connsiteY1" fmla="*/ 0 h 5388329"/>
                <a:gd name="connsiteX2" fmla="*/ 43918793 w 43918796"/>
                <a:gd name="connsiteY2" fmla="*/ 2143554 h 5388329"/>
                <a:gd name="connsiteX3" fmla="*/ 21870894 w 43918796"/>
                <a:gd name="connsiteY3" fmla="*/ 1381537 h 5388329"/>
                <a:gd name="connsiteX4" fmla="*/ 38946 w 43918796"/>
                <a:gd name="connsiteY4" fmla="*/ 5388329 h 5388329"/>
                <a:gd name="connsiteX5" fmla="*/ 0 w 43918796"/>
                <a:gd name="connsiteY5" fmla="*/ 0 h 5388329"/>
                <a:gd name="connsiteX0" fmla="*/ 0 w 43882001"/>
                <a:gd name="connsiteY0" fmla="*/ 6780 h 5388329"/>
                <a:gd name="connsiteX1" fmla="*/ 43882001 w 43882001"/>
                <a:gd name="connsiteY1" fmla="*/ 0 h 5388329"/>
                <a:gd name="connsiteX2" fmla="*/ 43881998 w 43882001"/>
                <a:gd name="connsiteY2" fmla="*/ 2143554 h 5388329"/>
                <a:gd name="connsiteX3" fmla="*/ 21834099 w 43882001"/>
                <a:gd name="connsiteY3" fmla="*/ 1381537 h 5388329"/>
                <a:gd name="connsiteX4" fmla="*/ 2151 w 43882001"/>
                <a:gd name="connsiteY4" fmla="*/ 5388329 h 5388329"/>
                <a:gd name="connsiteX5" fmla="*/ 0 w 43882001"/>
                <a:gd name="connsiteY5" fmla="*/ 6780 h 5388329"/>
                <a:gd name="connsiteX0" fmla="*/ 0 w 43909597"/>
                <a:gd name="connsiteY0" fmla="*/ 6780 h 5388329"/>
                <a:gd name="connsiteX1" fmla="*/ 43909597 w 43909597"/>
                <a:gd name="connsiteY1" fmla="*/ 0 h 5388329"/>
                <a:gd name="connsiteX2" fmla="*/ 43909594 w 43909597"/>
                <a:gd name="connsiteY2" fmla="*/ 2143554 h 5388329"/>
                <a:gd name="connsiteX3" fmla="*/ 21861695 w 43909597"/>
                <a:gd name="connsiteY3" fmla="*/ 1381537 h 5388329"/>
                <a:gd name="connsiteX4" fmla="*/ 29747 w 43909597"/>
                <a:gd name="connsiteY4" fmla="*/ 5388329 h 5388329"/>
                <a:gd name="connsiteX5" fmla="*/ 0 w 43909597"/>
                <a:gd name="connsiteY5" fmla="*/ 6780 h 5388329"/>
                <a:gd name="connsiteX0" fmla="*/ 16283 w 43879886"/>
                <a:gd name="connsiteY0" fmla="*/ 13560 h 5388329"/>
                <a:gd name="connsiteX1" fmla="*/ 43879886 w 43879886"/>
                <a:gd name="connsiteY1" fmla="*/ 0 h 5388329"/>
                <a:gd name="connsiteX2" fmla="*/ 43879883 w 43879886"/>
                <a:gd name="connsiteY2" fmla="*/ 2143554 h 5388329"/>
                <a:gd name="connsiteX3" fmla="*/ 21831984 w 43879886"/>
                <a:gd name="connsiteY3" fmla="*/ 1381537 h 5388329"/>
                <a:gd name="connsiteX4" fmla="*/ 36 w 43879886"/>
                <a:gd name="connsiteY4" fmla="*/ 5388329 h 5388329"/>
                <a:gd name="connsiteX5" fmla="*/ 16283 w 43879886"/>
                <a:gd name="connsiteY5" fmla="*/ 13560 h 5388329"/>
                <a:gd name="connsiteX0" fmla="*/ 7118 w 43879920"/>
                <a:gd name="connsiteY0" fmla="*/ 6780 h 5388329"/>
                <a:gd name="connsiteX1" fmla="*/ 43879920 w 43879920"/>
                <a:gd name="connsiteY1" fmla="*/ 0 h 5388329"/>
                <a:gd name="connsiteX2" fmla="*/ 43879917 w 43879920"/>
                <a:gd name="connsiteY2" fmla="*/ 2143554 h 5388329"/>
                <a:gd name="connsiteX3" fmla="*/ 21832018 w 43879920"/>
                <a:gd name="connsiteY3" fmla="*/ 1381537 h 5388329"/>
                <a:gd name="connsiteX4" fmla="*/ 70 w 43879920"/>
                <a:gd name="connsiteY4" fmla="*/ 5388329 h 5388329"/>
                <a:gd name="connsiteX5" fmla="*/ 7118 w 43879920"/>
                <a:gd name="connsiteY5" fmla="*/ 6780 h 5388329"/>
                <a:gd name="connsiteX0" fmla="*/ 0 w 43900399"/>
                <a:gd name="connsiteY0" fmla="*/ 0 h 5388329"/>
                <a:gd name="connsiteX1" fmla="*/ 43900399 w 43900399"/>
                <a:gd name="connsiteY1" fmla="*/ 0 h 5388329"/>
                <a:gd name="connsiteX2" fmla="*/ 43900396 w 43900399"/>
                <a:gd name="connsiteY2" fmla="*/ 2143554 h 5388329"/>
                <a:gd name="connsiteX3" fmla="*/ 21852497 w 43900399"/>
                <a:gd name="connsiteY3" fmla="*/ 1381537 h 5388329"/>
                <a:gd name="connsiteX4" fmla="*/ 20549 w 43900399"/>
                <a:gd name="connsiteY4" fmla="*/ 5388329 h 5388329"/>
                <a:gd name="connsiteX5" fmla="*/ 0 w 43900399"/>
                <a:gd name="connsiteY5" fmla="*/ 0 h 5388329"/>
                <a:gd name="connsiteX0" fmla="*/ 0 w 43900396"/>
                <a:gd name="connsiteY0" fmla="*/ 0 h 5388329"/>
                <a:gd name="connsiteX1" fmla="*/ 43854405 w 43900396"/>
                <a:gd name="connsiteY1" fmla="*/ 27119 h 5388329"/>
                <a:gd name="connsiteX2" fmla="*/ 43900396 w 43900396"/>
                <a:gd name="connsiteY2" fmla="*/ 2143554 h 5388329"/>
                <a:gd name="connsiteX3" fmla="*/ 21852497 w 43900396"/>
                <a:gd name="connsiteY3" fmla="*/ 1381537 h 5388329"/>
                <a:gd name="connsiteX4" fmla="*/ 20549 w 43900396"/>
                <a:gd name="connsiteY4" fmla="*/ 5388329 h 5388329"/>
                <a:gd name="connsiteX5" fmla="*/ 0 w 43900396"/>
                <a:gd name="connsiteY5" fmla="*/ 0 h 5388329"/>
                <a:gd name="connsiteX0" fmla="*/ 0 w 43900398"/>
                <a:gd name="connsiteY0" fmla="*/ 0 h 5388329"/>
                <a:gd name="connsiteX1" fmla="*/ 43900398 w 43900398"/>
                <a:gd name="connsiteY1" fmla="*/ 6780 h 5388329"/>
                <a:gd name="connsiteX2" fmla="*/ 43900396 w 43900398"/>
                <a:gd name="connsiteY2" fmla="*/ 2143554 h 5388329"/>
                <a:gd name="connsiteX3" fmla="*/ 21852497 w 43900398"/>
                <a:gd name="connsiteY3" fmla="*/ 1381537 h 5388329"/>
                <a:gd name="connsiteX4" fmla="*/ 20549 w 43900398"/>
                <a:gd name="connsiteY4" fmla="*/ 5388329 h 5388329"/>
                <a:gd name="connsiteX5" fmla="*/ 0 w 43900398"/>
                <a:gd name="connsiteY5" fmla="*/ 0 h 5388329"/>
                <a:gd name="connsiteX0" fmla="*/ 0 w 43909598"/>
                <a:gd name="connsiteY0" fmla="*/ 0 h 5388329"/>
                <a:gd name="connsiteX1" fmla="*/ 43909598 w 43909598"/>
                <a:gd name="connsiteY1" fmla="*/ 6780 h 5388329"/>
                <a:gd name="connsiteX2" fmla="*/ 43900396 w 43909598"/>
                <a:gd name="connsiteY2" fmla="*/ 2143554 h 5388329"/>
                <a:gd name="connsiteX3" fmla="*/ 21852497 w 43909598"/>
                <a:gd name="connsiteY3" fmla="*/ 1381537 h 5388329"/>
                <a:gd name="connsiteX4" fmla="*/ 20549 w 43909598"/>
                <a:gd name="connsiteY4" fmla="*/ 5388329 h 5388329"/>
                <a:gd name="connsiteX5" fmla="*/ 0 w 43909598"/>
                <a:gd name="connsiteY5" fmla="*/ 0 h 53883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3909598" h="5388329">
                  <a:moveTo>
                    <a:pt x="0" y="0"/>
                  </a:moveTo>
                  <a:lnTo>
                    <a:pt x="43909598" y="6780"/>
                  </a:lnTo>
                  <a:cubicBezTo>
                    <a:pt x="43909597" y="719038"/>
                    <a:pt x="43900397" y="1431296"/>
                    <a:pt x="43900396" y="2143554"/>
                  </a:cubicBezTo>
                  <a:cubicBezTo>
                    <a:pt x="37284373" y="1358490"/>
                    <a:pt x="29162993" y="845303"/>
                    <a:pt x="21852497" y="1381537"/>
                  </a:cubicBezTo>
                  <a:cubicBezTo>
                    <a:pt x="14542001" y="1917771"/>
                    <a:pt x="6144574" y="2782191"/>
                    <a:pt x="20549" y="5388329"/>
                  </a:cubicBezTo>
                  <a:cubicBezTo>
                    <a:pt x="19609" y="3596409"/>
                    <a:pt x="940" y="1791920"/>
                    <a:pt x="0" y="0"/>
                  </a:cubicBezTo>
                  <a:close/>
                </a:path>
              </a:pathLst>
            </a:custGeom>
            <a:gradFill flip="none" rotWithShape="1">
              <a:gsLst>
                <a:gs pos="0">
                  <a:schemeClr val="tx2"/>
                </a:gs>
                <a:gs pos="100000">
                  <a:schemeClr val="accent1"/>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8666" dirty="0">
                <a:ln>
                  <a:noFill/>
                </a:ln>
                <a:solidFill>
                  <a:schemeClr val="accent1"/>
                </a:solidFill>
              </a:endParaRPr>
            </a:p>
          </p:txBody>
        </p:sp>
      </p:grpSp>
      <p:sp>
        <p:nvSpPr>
          <p:cNvPr id="88" name="Text Box 14"/>
          <p:cNvSpPr txBox="1">
            <a:spLocks noChangeArrowheads="1"/>
          </p:cNvSpPr>
          <p:nvPr userDrawn="1"/>
        </p:nvSpPr>
        <p:spPr bwMode="auto">
          <a:xfrm>
            <a:off x="586959" y="31652798"/>
            <a:ext cx="2933700" cy="754626"/>
          </a:xfrm>
          <a:prstGeom prst="rect">
            <a:avLst/>
          </a:prstGeom>
          <a:noFill/>
          <a:ln w="9525">
            <a:noFill/>
            <a:miter lim="800000"/>
            <a:headEnd/>
            <a:tailEnd/>
          </a:ln>
          <a:effectLst/>
        </p:spPr>
        <p:txBody>
          <a:bodyPr lIns="130132" tIns="65054" rIns="130132" bIns="65054">
            <a:spAutoFit/>
          </a:bodyPr>
          <a:lstStyle/>
          <a:p>
            <a:pPr eaLnBrk="0" hangingPunct="0">
              <a:lnSpc>
                <a:spcPct val="65000"/>
              </a:lnSpc>
              <a:spcBef>
                <a:spcPct val="50000"/>
              </a:spcBef>
              <a:defRPr/>
            </a:pPr>
            <a:r>
              <a:rPr lang="en-US" sz="900" b="1" dirty="0" smtClean="0">
                <a:solidFill>
                  <a:schemeClr val="bg1">
                    <a:lumMod val="75000"/>
                  </a:schemeClr>
                </a:solidFill>
                <a:latin typeface="Arial" charset="0"/>
              </a:rPr>
              <a:t>RESEARCH POSTER PRESENTATION </a:t>
            </a:r>
            <a:r>
              <a:rPr lang="en-US" sz="900" b="1" dirty="0">
                <a:solidFill>
                  <a:schemeClr val="bg1">
                    <a:lumMod val="75000"/>
                  </a:schemeClr>
                </a:solidFill>
                <a:latin typeface="Arial" charset="0"/>
              </a:rPr>
              <a:t>DESIGN © </a:t>
            </a:r>
            <a:r>
              <a:rPr lang="en-US" sz="900" b="1" dirty="0" smtClean="0">
                <a:solidFill>
                  <a:schemeClr val="bg1">
                    <a:lumMod val="75000"/>
                  </a:schemeClr>
                </a:solidFill>
                <a:latin typeface="Arial" charset="0"/>
              </a:rPr>
              <a:t>2015</a:t>
            </a:r>
            <a:endParaRPr lang="en-US" sz="900" b="1" dirty="0">
              <a:solidFill>
                <a:schemeClr val="bg1">
                  <a:lumMod val="75000"/>
                </a:schemeClr>
              </a:solidFill>
              <a:latin typeface="Arial" charset="0"/>
            </a:endParaRPr>
          </a:p>
          <a:p>
            <a:pPr eaLnBrk="0" hangingPunct="0">
              <a:lnSpc>
                <a:spcPct val="65000"/>
              </a:lnSpc>
              <a:spcBef>
                <a:spcPct val="50000"/>
              </a:spcBef>
              <a:defRPr/>
            </a:pPr>
            <a:r>
              <a:rPr lang="en-US" sz="1600" b="1" dirty="0">
                <a:solidFill>
                  <a:schemeClr val="bg1">
                    <a:lumMod val="75000"/>
                  </a:schemeClr>
                </a:solidFill>
                <a:latin typeface="Arial" charset="0"/>
              </a:rPr>
              <a:t>www.PosterPresentations.com</a:t>
            </a:r>
          </a:p>
        </p:txBody>
      </p:sp>
    </p:spTree>
  </p:cSld>
  <p:clrMap bg1="lt1" tx1="dk1" bg2="lt2" tx2="dk2" accent1="accent1" accent2="accent2" accent3="accent3" accent4="accent4" accent5="accent5" accent6="accent6" hlink="hlink" folHlink="folHlink"/>
  <p:sldLayoutIdLst>
    <p:sldLayoutId id="2147483652" r:id="rId1"/>
  </p:sldLayoutIdLst>
  <p:timing>
    <p:tnLst>
      <p:par>
        <p:cTn id="1" dur="indefinite" restart="never" nodeType="tmRoot"/>
      </p:par>
    </p:tnLst>
  </p:timing>
  <p:txStyles>
    <p:titleStyle>
      <a:lvl1pPr algn="ctr" defTabSz="4023086" rtl="0" eaLnBrk="1" latinLnBrk="0" hangingPunct="1">
        <a:spcBef>
          <a:spcPct val="0"/>
        </a:spcBef>
        <a:buNone/>
        <a:defRPr sz="8000" kern="1200">
          <a:solidFill>
            <a:schemeClr val="bg1"/>
          </a:solidFill>
          <a:latin typeface="Trebuchet MS" pitchFamily="34" charset="0"/>
          <a:ea typeface="+mj-ea"/>
          <a:cs typeface="+mj-cs"/>
        </a:defRPr>
      </a:lvl1pPr>
    </p:titleStyle>
    <p:bodyStyle>
      <a:lvl1pPr marL="1508658" indent="-1508658" algn="l" defTabSz="4023086" rtl="0" eaLnBrk="1" latinLnBrk="0" hangingPunct="1">
        <a:spcBef>
          <a:spcPct val="20000"/>
        </a:spcBef>
        <a:buFont typeface="Arial" pitchFamily="34" charset="0"/>
        <a:buChar char="•"/>
        <a:defRPr sz="14100" kern="1200">
          <a:solidFill>
            <a:schemeClr val="tx1"/>
          </a:solidFill>
          <a:latin typeface="+mn-lt"/>
          <a:ea typeface="+mn-ea"/>
          <a:cs typeface="+mn-cs"/>
        </a:defRPr>
      </a:lvl1pPr>
      <a:lvl2pPr marL="3268757" indent="-1257215" algn="l" defTabSz="4023086" rtl="0" eaLnBrk="1" latinLnBrk="0" hangingPunct="1">
        <a:spcBef>
          <a:spcPct val="20000"/>
        </a:spcBef>
        <a:buFont typeface="Arial" pitchFamily="34" charset="0"/>
        <a:buChar char="–"/>
        <a:defRPr sz="12400" kern="1200">
          <a:solidFill>
            <a:schemeClr val="tx1"/>
          </a:solidFill>
          <a:latin typeface="+mn-lt"/>
          <a:ea typeface="+mn-ea"/>
          <a:cs typeface="+mn-cs"/>
        </a:defRPr>
      </a:lvl2pPr>
      <a:lvl3pPr marL="5028858" indent="-1005771" algn="l" defTabSz="4023086" rtl="0" eaLnBrk="1" latinLnBrk="0" hangingPunct="1">
        <a:spcBef>
          <a:spcPct val="20000"/>
        </a:spcBef>
        <a:buFont typeface="Arial" pitchFamily="34" charset="0"/>
        <a:buChar char="•"/>
        <a:defRPr sz="10600" kern="1200">
          <a:solidFill>
            <a:schemeClr val="tx1"/>
          </a:solidFill>
          <a:latin typeface="+mn-lt"/>
          <a:ea typeface="+mn-ea"/>
          <a:cs typeface="+mn-cs"/>
        </a:defRPr>
      </a:lvl3pPr>
      <a:lvl4pPr marL="7040401" indent="-1005771" algn="l" defTabSz="4023086" rtl="0" eaLnBrk="1" latinLnBrk="0" hangingPunct="1">
        <a:spcBef>
          <a:spcPct val="20000"/>
        </a:spcBef>
        <a:buFont typeface="Arial" pitchFamily="34" charset="0"/>
        <a:buChar char="–"/>
        <a:defRPr sz="8800" kern="1200">
          <a:solidFill>
            <a:schemeClr val="tx1"/>
          </a:solidFill>
          <a:latin typeface="+mn-lt"/>
          <a:ea typeface="+mn-ea"/>
          <a:cs typeface="+mn-cs"/>
        </a:defRPr>
      </a:lvl4pPr>
      <a:lvl5pPr marL="9051943" indent="-1005771" algn="l" defTabSz="4023086" rtl="0" eaLnBrk="1" latinLnBrk="0" hangingPunct="1">
        <a:spcBef>
          <a:spcPct val="20000"/>
        </a:spcBef>
        <a:buFont typeface="Arial" pitchFamily="34" charset="0"/>
        <a:buChar char="»"/>
        <a:defRPr sz="8800" kern="1200">
          <a:solidFill>
            <a:schemeClr val="tx1"/>
          </a:solidFill>
          <a:latin typeface="+mn-lt"/>
          <a:ea typeface="+mn-ea"/>
          <a:cs typeface="+mn-cs"/>
        </a:defRPr>
      </a:lvl5pPr>
      <a:lvl6pPr marL="11063487" indent="-1005771" algn="l" defTabSz="4023086" rtl="0" eaLnBrk="1" latinLnBrk="0" hangingPunct="1">
        <a:spcBef>
          <a:spcPct val="20000"/>
        </a:spcBef>
        <a:buFont typeface="Arial" pitchFamily="34" charset="0"/>
        <a:buChar char="•"/>
        <a:defRPr sz="8800" kern="1200">
          <a:solidFill>
            <a:schemeClr val="tx1"/>
          </a:solidFill>
          <a:latin typeface="+mn-lt"/>
          <a:ea typeface="+mn-ea"/>
          <a:cs typeface="+mn-cs"/>
        </a:defRPr>
      </a:lvl6pPr>
      <a:lvl7pPr marL="13075028" indent="-1005771" algn="l" defTabSz="4023086" rtl="0" eaLnBrk="1" latinLnBrk="0" hangingPunct="1">
        <a:spcBef>
          <a:spcPct val="20000"/>
        </a:spcBef>
        <a:buFont typeface="Arial" pitchFamily="34" charset="0"/>
        <a:buChar char="•"/>
        <a:defRPr sz="8800" kern="1200">
          <a:solidFill>
            <a:schemeClr val="tx1"/>
          </a:solidFill>
          <a:latin typeface="+mn-lt"/>
          <a:ea typeface="+mn-ea"/>
          <a:cs typeface="+mn-cs"/>
        </a:defRPr>
      </a:lvl7pPr>
      <a:lvl8pPr marL="15086572" indent="-1005771" algn="l" defTabSz="4023086" rtl="0" eaLnBrk="1" latinLnBrk="0" hangingPunct="1">
        <a:spcBef>
          <a:spcPct val="20000"/>
        </a:spcBef>
        <a:buFont typeface="Arial" pitchFamily="34" charset="0"/>
        <a:buChar char="•"/>
        <a:defRPr sz="8800" kern="1200">
          <a:solidFill>
            <a:schemeClr val="tx1"/>
          </a:solidFill>
          <a:latin typeface="+mn-lt"/>
          <a:ea typeface="+mn-ea"/>
          <a:cs typeface="+mn-cs"/>
        </a:defRPr>
      </a:lvl8pPr>
      <a:lvl9pPr marL="17098114" indent="-1005771" algn="l" defTabSz="4023086" rtl="0" eaLnBrk="1" latinLnBrk="0" hangingPunct="1">
        <a:spcBef>
          <a:spcPct val="20000"/>
        </a:spcBef>
        <a:buFont typeface="Arial" pitchFamily="34" charset="0"/>
        <a:buChar char="•"/>
        <a:defRPr sz="8800" kern="1200">
          <a:solidFill>
            <a:schemeClr val="tx1"/>
          </a:solidFill>
          <a:latin typeface="+mn-lt"/>
          <a:ea typeface="+mn-ea"/>
          <a:cs typeface="+mn-cs"/>
        </a:defRPr>
      </a:lvl9pPr>
    </p:bodyStyle>
    <p:otherStyle>
      <a:defPPr>
        <a:defRPr lang="en-US"/>
      </a:defPPr>
      <a:lvl1pPr marL="0" algn="l" defTabSz="4023086" rtl="0" eaLnBrk="1" latinLnBrk="0" hangingPunct="1">
        <a:defRPr sz="8000" kern="1200">
          <a:solidFill>
            <a:schemeClr val="tx1"/>
          </a:solidFill>
          <a:latin typeface="+mn-lt"/>
          <a:ea typeface="+mn-ea"/>
          <a:cs typeface="+mn-cs"/>
        </a:defRPr>
      </a:lvl1pPr>
      <a:lvl2pPr marL="2011544" algn="l" defTabSz="4023086" rtl="0" eaLnBrk="1" latinLnBrk="0" hangingPunct="1">
        <a:defRPr sz="8000" kern="1200">
          <a:solidFill>
            <a:schemeClr val="tx1"/>
          </a:solidFill>
          <a:latin typeface="+mn-lt"/>
          <a:ea typeface="+mn-ea"/>
          <a:cs typeface="+mn-cs"/>
        </a:defRPr>
      </a:lvl2pPr>
      <a:lvl3pPr marL="4023086" algn="l" defTabSz="4023086" rtl="0" eaLnBrk="1" latinLnBrk="0" hangingPunct="1">
        <a:defRPr sz="8000" kern="1200">
          <a:solidFill>
            <a:schemeClr val="tx1"/>
          </a:solidFill>
          <a:latin typeface="+mn-lt"/>
          <a:ea typeface="+mn-ea"/>
          <a:cs typeface="+mn-cs"/>
        </a:defRPr>
      </a:lvl3pPr>
      <a:lvl4pPr marL="6034630" algn="l" defTabSz="4023086" rtl="0" eaLnBrk="1" latinLnBrk="0" hangingPunct="1">
        <a:defRPr sz="8000" kern="1200">
          <a:solidFill>
            <a:schemeClr val="tx1"/>
          </a:solidFill>
          <a:latin typeface="+mn-lt"/>
          <a:ea typeface="+mn-ea"/>
          <a:cs typeface="+mn-cs"/>
        </a:defRPr>
      </a:lvl4pPr>
      <a:lvl5pPr marL="8046171" algn="l" defTabSz="4023086" rtl="0" eaLnBrk="1" latinLnBrk="0" hangingPunct="1">
        <a:defRPr sz="8000" kern="1200">
          <a:solidFill>
            <a:schemeClr val="tx1"/>
          </a:solidFill>
          <a:latin typeface="+mn-lt"/>
          <a:ea typeface="+mn-ea"/>
          <a:cs typeface="+mn-cs"/>
        </a:defRPr>
      </a:lvl5pPr>
      <a:lvl6pPr marL="10057714" algn="l" defTabSz="4023086" rtl="0" eaLnBrk="1" latinLnBrk="0" hangingPunct="1">
        <a:defRPr sz="8000" kern="1200">
          <a:solidFill>
            <a:schemeClr val="tx1"/>
          </a:solidFill>
          <a:latin typeface="+mn-lt"/>
          <a:ea typeface="+mn-ea"/>
          <a:cs typeface="+mn-cs"/>
        </a:defRPr>
      </a:lvl6pPr>
      <a:lvl7pPr marL="12069258" algn="l" defTabSz="4023086" rtl="0" eaLnBrk="1" latinLnBrk="0" hangingPunct="1">
        <a:defRPr sz="8000" kern="1200">
          <a:solidFill>
            <a:schemeClr val="tx1"/>
          </a:solidFill>
          <a:latin typeface="+mn-lt"/>
          <a:ea typeface="+mn-ea"/>
          <a:cs typeface="+mn-cs"/>
        </a:defRPr>
      </a:lvl7pPr>
      <a:lvl8pPr marL="14080801" algn="l" defTabSz="4023086" rtl="0" eaLnBrk="1" latinLnBrk="0" hangingPunct="1">
        <a:defRPr sz="8000" kern="1200">
          <a:solidFill>
            <a:schemeClr val="tx1"/>
          </a:solidFill>
          <a:latin typeface="+mn-lt"/>
          <a:ea typeface="+mn-ea"/>
          <a:cs typeface="+mn-cs"/>
        </a:defRPr>
      </a:lvl8pPr>
      <a:lvl9pPr marL="16092344" algn="l" defTabSz="4023086" rtl="0" eaLnBrk="1" latinLnBrk="0" hangingPunct="1">
        <a:defRPr sz="80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grpSp>
        <p:nvGrpSpPr>
          <p:cNvPr id="61" name="Group 60"/>
          <p:cNvGrpSpPr>
            <a:grpSpLocks noChangeAspect="1"/>
          </p:cNvGrpSpPr>
          <p:nvPr userDrawn="1"/>
        </p:nvGrpSpPr>
        <p:grpSpPr>
          <a:xfrm>
            <a:off x="38700789" y="22435"/>
            <a:ext cx="7738221" cy="32895964"/>
            <a:chOff x="36782324" y="0"/>
            <a:chExt cx="11062139" cy="27432000"/>
          </a:xfrm>
        </p:grpSpPr>
        <p:sp>
          <p:nvSpPr>
            <p:cNvPr id="62" name="Rectangle 61"/>
            <p:cNvSpPr/>
            <p:nvPr userDrawn="1"/>
          </p:nvSpPr>
          <p:spPr>
            <a:xfrm>
              <a:off x="36782324" y="0"/>
              <a:ext cx="11062139" cy="2743200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defPPr>
                <a:defRPr lang="en-US"/>
              </a:defPPr>
              <a:lvl1pPr marL="0" algn="l" defTabSz="2821436" rtl="0" eaLnBrk="1" latinLnBrk="0" hangingPunct="1">
                <a:defRPr sz="5600" kern="1200">
                  <a:solidFill>
                    <a:schemeClr val="lt1"/>
                  </a:solidFill>
                  <a:latin typeface="+mn-lt"/>
                  <a:ea typeface="+mn-ea"/>
                  <a:cs typeface="+mn-cs"/>
                </a:defRPr>
              </a:lvl1pPr>
              <a:lvl2pPr marL="1410719" algn="l" defTabSz="2821436" rtl="0" eaLnBrk="1" latinLnBrk="0" hangingPunct="1">
                <a:defRPr sz="5600" kern="1200">
                  <a:solidFill>
                    <a:schemeClr val="lt1"/>
                  </a:solidFill>
                  <a:latin typeface="+mn-lt"/>
                  <a:ea typeface="+mn-ea"/>
                  <a:cs typeface="+mn-cs"/>
                </a:defRPr>
              </a:lvl2pPr>
              <a:lvl3pPr marL="2821436" algn="l" defTabSz="2821436" rtl="0" eaLnBrk="1" latinLnBrk="0" hangingPunct="1">
                <a:defRPr sz="5600" kern="1200">
                  <a:solidFill>
                    <a:schemeClr val="lt1"/>
                  </a:solidFill>
                  <a:latin typeface="+mn-lt"/>
                  <a:ea typeface="+mn-ea"/>
                  <a:cs typeface="+mn-cs"/>
                </a:defRPr>
              </a:lvl3pPr>
              <a:lvl4pPr marL="4232155" algn="l" defTabSz="2821436" rtl="0" eaLnBrk="1" latinLnBrk="0" hangingPunct="1">
                <a:defRPr sz="5600" kern="1200">
                  <a:solidFill>
                    <a:schemeClr val="lt1"/>
                  </a:solidFill>
                  <a:latin typeface="+mn-lt"/>
                  <a:ea typeface="+mn-ea"/>
                  <a:cs typeface="+mn-cs"/>
                </a:defRPr>
              </a:lvl4pPr>
              <a:lvl5pPr marL="5642872" algn="l" defTabSz="2821436" rtl="0" eaLnBrk="1" latinLnBrk="0" hangingPunct="1">
                <a:defRPr sz="5600" kern="1200">
                  <a:solidFill>
                    <a:schemeClr val="lt1"/>
                  </a:solidFill>
                  <a:latin typeface="+mn-lt"/>
                  <a:ea typeface="+mn-ea"/>
                  <a:cs typeface="+mn-cs"/>
                </a:defRPr>
              </a:lvl5pPr>
              <a:lvl6pPr marL="7053590" algn="l" defTabSz="2821436" rtl="0" eaLnBrk="1" latinLnBrk="0" hangingPunct="1">
                <a:defRPr sz="5600" kern="1200">
                  <a:solidFill>
                    <a:schemeClr val="lt1"/>
                  </a:solidFill>
                  <a:latin typeface="+mn-lt"/>
                  <a:ea typeface="+mn-ea"/>
                  <a:cs typeface="+mn-cs"/>
                </a:defRPr>
              </a:lvl6pPr>
              <a:lvl7pPr marL="8464309" algn="l" defTabSz="2821436" rtl="0" eaLnBrk="1" latinLnBrk="0" hangingPunct="1">
                <a:defRPr sz="5600" kern="1200">
                  <a:solidFill>
                    <a:schemeClr val="lt1"/>
                  </a:solidFill>
                  <a:latin typeface="+mn-lt"/>
                  <a:ea typeface="+mn-ea"/>
                  <a:cs typeface="+mn-cs"/>
                </a:defRPr>
              </a:lvl7pPr>
              <a:lvl8pPr marL="9875027" algn="l" defTabSz="2821436" rtl="0" eaLnBrk="1" latinLnBrk="0" hangingPunct="1">
                <a:defRPr sz="5600" kern="1200">
                  <a:solidFill>
                    <a:schemeClr val="lt1"/>
                  </a:solidFill>
                  <a:latin typeface="+mn-lt"/>
                  <a:ea typeface="+mn-ea"/>
                  <a:cs typeface="+mn-cs"/>
                </a:defRPr>
              </a:lvl8pPr>
              <a:lvl9pPr marL="11285745" algn="l" defTabSz="2821436" rtl="0" eaLnBrk="1" latinLnBrk="0" hangingPunct="1">
                <a:defRPr sz="5600" kern="1200">
                  <a:solidFill>
                    <a:schemeClr val="lt1"/>
                  </a:solidFill>
                  <a:latin typeface="+mn-lt"/>
                  <a:ea typeface="+mn-ea"/>
                  <a:cs typeface="+mn-cs"/>
                </a:defRPr>
              </a:lvl9pPr>
            </a:lstStyle>
            <a:p>
              <a:pPr algn="ctr"/>
              <a:r>
                <a:rPr lang="en-US" sz="4000" b="1" spc="856" dirty="0" smtClean="0">
                  <a:solidFill>
                    <a:schemeClr val="bg1"/>
                  </a:solidFill>
                  <a:latin typeface="Trebuchet MS" pitchFamily="34" charset="0"/>
                </a:rPr>
                <a:t>QUICK START (cont.)</a:t>
              </a:r>
            </a:p>
            <a:p>
              <a:pPr algn="ctr"/>
              <a:endParaRPr lang="en-US" sz="3400" b="1" baseline="0" dirty="0" smtClean="0">
                <a:solidFill>
                  <a:schemeClr val="bg1"/>
                </a:solidFill>
                <a:latin typeface="Trebuchet MS" pitchFamily="34" charset="0"/>
              </a:endParaRPr>
            </a:p>
            <a:p>
              <a:pPr algn="ctr"/>
              <a:r>
                <a:rPr lang="en-US" sz="2600" b="1" baseline="0" dirty="0" smtClean="0">
                  <a:solidFill>
                    <a:srgbClr val="FFC000"/>
                  </a:solidFill>
                  <a:latin typeface="Trebuchet MS" pitchFamily="34" charset="0"/>
                </a:rPr>
                <a:t>How to change the template color theme</a:t>
              </a:r>
            </a:p>
            <a:p>
              <a:pPr marL="0" marR="0" lvl="2" indent="0" algn="l" defTabSz="162980" rtl="0" eaLnBrk="1" fontAlgn="auto" latinLnBrk="0" hangingPunct="1">
                <a:lnSpc>
                  <a:spcPct val="100000"/>
                </a:lnSpc>
                <a:spcBef>
                  <a:spcPts val="0"/>
                </a:spcBef>
                <a:spcAft>
                  <a:spcPts val="0"/>
                </a:spcAft>
                <a:buClrTx/>
                <a:buSzTx/>
                <a:buFontTx/>
                <a:buNone/>
                <a:tabLst/>
                <a:defRPr/>
              </a:pPr>
              <a:r>
                <a:rPr lang="en-US" sz="2000" b="0" baseline="0" dirty="0" smtClean="0">
                  <a:solidFill>
                    <a:schemeClr val="bg1">
                      <a:lumMod val="75000"/>
                    </a:schemeClr>
                  </a:solidFill>
                  <a:latin typeface="Trebuchet MS" pitchFamily="34" charset="0"/>
                </a:rPr>
                <a:t>You can easily change the color theme of your poster by going to the DESIGN menu, click on COLORS, and choose the color theme of your choice. You can </a:t>
              </a:r>
              <a:r>
                <a:rPr lang="en-US" sz="2000" b="0" spc="0" baseline="0" dirty="0" smtClean="0">
                  <a:solidFill>
                    <a:schemeClr val="bg1">
                      <a:lumMod val="75000"/>
                    </a:schemeClr>
                  </a:solidFill>
                  <a:latin typeface="Trebuchet MS" pitchFamily="34" charset="0"/>
                </a:rPr>
                <a:t>also create your own color theme.</a:t>
              </a:r>
            </a:p>
            <a:p>
              <a:pPr marL="0" marR="0" lvl="2" indent="0" algn="l" defTabSz="162980" rtl="0" eaLnBrk="1" fontAlgn="auto" latinLnBrk="0" hangingPunct="1">
                <a:lnSpc>
                  <a:spcPct val="100000"/>
                </a:lnSpc>
                <a:spcBef>
                  <a:spcPts val="0"/>
                </a:spcBef>
                <a:spcAft>
                  <a:spcPts val="0"/>
                </a:spcAft>
                <a:buClrTx/>
                <a:buSzTx/>
                <a:buFontTx/>
                <a:buNone/>
                <a:tabLst/>
                <a:defRPr/>
              </a:pPr>
              <a:endParaRPr lang="en-US" sz="2000" b="0" baseline="0" dirty="0" smtClean="0">
                <a:solidFill>
                  <a:schemeClr val="bg1">
                    <a:lumMod val="75000"/>
                  </a:schemeClr>
                </a:solidFill>
                <a:latin typeface="Trebuchet MS" pitchFamily="34" charset="0"/>
              </a:endParaRPr>
            </a:p>
            <a:p>
              <a:pPr marL="0" indent="0" algn="l" defTabSz="162980"/>
              <a:endParaRPr lang="en-US" sz="2000" b="0" baseline="0" dirty="0" smtClean="0">
                <a:solidFill>
                  <a:schemeClr val="bg1">
                    <a:lumMod val="75000"/>
                  </a:schemeClr>
                </a:solidFill>
                <a:latin typeface="Trebuchet MS" pitchFamily="34" charset="0"/>
              </a:endParaRPr>
            </a:p>
            <a:p>
              <a:pPr marL="0" indent="0" algn="l" defTabSz="162980"/>
              <a:endParaRPr lang="en-US" sz="2000" b="0" baseline="0" dirty="0" smtClean="0">
                <a:solidFill>
                  <a:schemeClr val="bg1">
                    <a:lumMod val="75000"/>
                  </a:schemeClr>
                </a:solidFill>
                <a:latin typeface="Trebuchet MS" pitchFamily="34" charset="0"/>
              </a:endParaRPr>
            </a:p>
            <a:p>
              <a:pPr marL="0" indent="0" algn="l" defTabSz="162980"/>
              <a:endParaRPr lang="en-US" sz="2000" b="0" baseline="0" dirty="0" smtClean="0">
                <a:solidFill>
                  <a:schemeClr val="bg1">
                    <a:lumMod val="75000"/>
                  </a:schemeClr>
                </a:solidFill>
                <a:latin typeface="Trebuchet MS" pitchFamily="34" charset="0"/>
              </a:endParaRPr>
            </a:p>
            <a:p>
              <a:pPr marL="0" indent="0" algn="l" defTabSz="162980"/>
              <a:endParaRPr lang="en-US" sz="2000" b="0" baseline="0" dirty="0" smtClean="0">
                <a:solidFill>
                  <a:schemeClr val="bg1">
                    <a:lumMod val="75000"/>
                  </a:schemeClr>
                </a:solidFill>
                <a:latin typeface="Trebuchet MS" pitchFamily="34" charset="0"/>
              </a:endParaRPr>
            </a:p>
            <a:p>
              <a:pPr marL="0" indent="0" algn="l" defTabSz="162980"/>
              <a:endParaRPr lang="en-US" sz="2000" b="0" baseline="0" dirty="0" smtClean="0">
                <a:solidFill>
                  <a:schemeClr val="bg1">
                    <a:lumMod val="75000"/>
                  </a:schemeClr>
                </a:solidFill>
                <a:latin typeface="Trebuchet MS" pitchFamily="34" charset="0"/>
              </a:endParaRPr>
            </a:p>
            <a:p>
              <a:pPr marL="0" indent="0" algn="l" defTabSz="162980"/>
              <a:endParaRPr lang="en-US" sz="2000" b="0" baseline="0" dirty="0" smtClean="0">
                <a:solidFill>
                  <a:schemeClr val="bg1">
                    <a:lumMod val="75000"/>
                  </a:schemeClr>
                </a:solidFill>
                <a:latin typeface="Trebuchet MS" pitchFamily="34" charset="0"/>
              </a:endParaRPr>
            </a:p>
            <a:p>
              <a:pPr marL="0" indent="0" algn="l" defTabSz="162980"/>
              <a:r>
                <a:rPr lang="en-US" sz="2000" b="0" baseline="0" dirty="0" smtClean="0">
                  <a:solidFill>
                    <a:schemeClr val="bg1">
                      <a:lumMod val="75000"/>
                    </a:schemeClr>
                  </a:solidFill>
                  <a:latin typeface="Trebuchet MS" pitchFamily="34" charset="0"/>
                </a:rPr>
                <a:t>You can also manually change the color of your background by going to VIEW &gt; SLIDE MASTER.  After you finish working on the master be sure to go to VIEW &gt; NORMAL to continue working on your poster.</a:t>
              </a:r>
            </a:p>
            <a:p>
              <a:pPr marL="0" indent="0" algn="l" defTabSz="162980"/>
              <a:endParaRPr lang="en-US" sz="2000" b="0" baseline="0" dirty="0" smtClean="0">
                <a:solidFill>
                  <a:schemeClr val="bg1">
                    <a:lumMod val="75000"/>
                  </a:schemeClr>
                </a:solidFill>
                <a:latin typeface="Trebuchet MS" pitchFamily="34" charset="0"/>
              </a:endParaRPr>
            </a:p>
            <a:p>
              <a:pPr algn="ctr"/>
              <a:r>
                <a:rPr lang="en-US" sz="2600" b="1" baseline="0" dirty="0" smtClean="0">
                  <a:solidFill>
                    <a:srgbClr val="FFC000"/>
                  </a:solidFill>
                  <a:latin typeface="Trebuchet MS" pitchFamily="34" charset="0"/>
                </a:rPr>
                <a:t>How to add Text</a:t>
              </a:r>
            </a:p>
            <a:p>
              <a:pPr marL="2467342" lvl="2" indent="0" algn="l" defTabSz="162980"/>
              <a:r>
                <a:rPr lang="en-US" sz="2000" b="0" baseline="0" dirty="0" smtClean="0">
                  <a:solidFill>
                    <a:schemeClr val="bg1">
                      <a:lumMod val="75000"/>
                    </a:schemeClr>
                  </a:solidFill>
                  <a:latin typeface="Trebuchet MS" pitchFamily="34" charset="0"/>
                </a:rPr>
                <a:t>The template comes with a number of pre-formatted placeholders for headers and text blocks. You can add more blocks by copying and pasting the existing ones or by adding a text box from the HOME menu. </a:t>
              </a:r>
            </a:p>
            <a:p>
              <a:pPr marL="2165002" lvl="2" indent="0" algn="l" defTabSz="162980"/>
              <a:endParaRPr lang="en-US" sz="2000" b="0" baseline="0" dirty="0" smtClean="0">
                <a:solidFill>
                  <a:schemeClr val="bg1">
                    <a:lumMod val="75000"/>
                  </a:schemeClr>
                </a:solidFill>
                <a:latin typeface="Trebuchet MS" pitchFamily="34" charset="0"/>
              </a:endParaRPr>
            </a:p>
            <a:p>
              <a:pPr marL="0" marR="0" lvl="0" indent="0" algn="ctr" defTabSz="2165002" rtl="0" eaLnBrk="1" fontAlgn="auto" latinLnBrk="0" hangingPunct="1">
                <a:lnSpc>
                  <a:spcPct val="100000"/>
                </a:lnSpc>
                <a:spcBef>
                  <a:spcPts val="0"/>
                </a:spcBef>
                <a:spcAft>
                  <a:spcPts val="0"/>
                </a:spcAft>
                <a:buClrTx/>
                <a:buSzTx/>
                <a:buFontTx/>
                <a:buNone/>
                <a:tabLst/>
                <a:defRPr/>
              </a:pPr>
              <a:r>
                <a:rPr lang="en-US" sz="2000" b="0" baseline="0" dirty="0" smtClean="0">
                  <a:solidFill>
                    <a:schemeClr val="bg1">
                      <a:lumMod val="75000"/>
                    </a:schemeClr>
                  </a:solidFill>
                  <a:latin typeface="Trebuchet MS" pitchFamily="34" charset="0"/>
                </a:rPr>
                <a:t> </a:t>
              </a:r>
              <a:r>
                <a:rPr kumimoji="0" lang="en-US" sz="2600" b="1" i="0" u="none" strike="noStrike" kern="1200" cap="none" spc="0" normalizeH="0" baseline="0" noProof="0" dirty="0" smtClean="0">
                  <a:ln>
                    <a:noFill/>
                  </a:ln>
                  <a:solidFill>
                    <a:srgbClr val="FFC000"/>
                  </a:solidFill>
                  <a:effectLst/>
                  <a:uLnTx/>
                  <a:uFillTx/>
                  <a:latin typeface="Trebuchet MS" pitchFamily="34" charset="0"/>
                </a:rPr>
                <a:t>Text size</a:t>
              </a:r>
            </a:p>
            <a:p>
              <a:pPr marL="0" marR="0" lvl="0" indent="0" algn="l" defTabSz="16298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smtClean="0">
                  <a:ln>
                    <a:noFill/>
                  </a:ln>
                  <a:solidFill>
                    <a:prstClr val="white">
                      <a:lumMod val="75000"/>
                    </a:prstClr>
                  </a:solidFill>
                  <a:effectLst/>
                  <a:uLnTx/>
                  <a:uFillTx/>
                  <a:latin typeface="Trebuchet MS" pitchFamily="34" charset="0"/>
                </a:rPr>
                <a:t>Adjust the size of your text based on how much content you have to present. The default template text offers a good starting point. Follow the conference requirements.</a:t>
              </a:r>
              <a:endParaRPr lang="en-US" sz="2000" b="0" baseline="0" dirty="0" smtClean="0">
                <a:solidFill>
                  <a:schemeClr val="bg1">
                    <a:lumMod val="75000"/>
                  </a:schemeClr>
                </a:solidFill>
                <a:latin typeface="Trebuchet MS" pitchFamily="34" charset="0"/>
              </a:endParaRPr>
            </a:p>
            <a:p>
              <a:pPr marL="2165002" lvl="2" indent="0" algn="l" defTabSz="162980"/>
              <a:endParaRPr lang="en-US" sz="2000" b="0" baseline="0" dirty="0" smtClean="0">
                <a:solidFill>
                  <a:schemeClr val="bg1">
                    <a:lumMod val="75000"/>
                  </a:schemeClr>
                </a:solidFill>
                <a:latin typeface="Trebuchet MS" pitchFamily="34" charset="0"/>
              </a:endParaRPr>
            </a:p>
            <a:p>
              <a:pPr algn="ctr"/>
              <a:r>
                <a:rPr lang="en-US" sz="2600" b="1" baseline="0" dirty="0" smtClean="0">
                  <a:solidFill>
                    <a:srgbClr val="FFC000"/>
                  </a:solidFill>
                  <a:latin typeface="Trebuchet MS" pitchFamily="34" charset="0"/>
                </a:rPr>
                <a:t>How to add Tables</a:t>
              </a:r>
            </a:p>
            <a:p>
              <a:pPr marL="1385333" lvl="1" indent="0" algn="l" defTabSz="162980"/>
              <a:r>
                <a:rPr lang="en-US" sz="2000" b="0" baseline="0" dirty="0" smtClean="0">
                  <a:solidFill>
                    <a:schemeClr val="bg1">
                      <a:lumMod val="75000"/>
                    </a:schemeClr>
                  </a:solidFill>
                  <a:latin typeface="Trebuchet MS" pitchFamily="34" charset="0"/>
                </a:rPr>
                <a:t>To add a table from scratch go to the INSERT menu and click on TABLE. A drop-down box will help you select rows and columns. </a:t>
              </a:r>
            </a:p>
            <a:p>
              <a:pPr marL="0" lvl="0" indent="0" algn="l" defTabSz="162980"/>
              <a:r>
                <a:rPr lang="en-US" sz="2000" b="0" baseline="0" dirty="0" smtClean="0">
                  <a:solidFill>
                    <a:schemeClr val="bg1">
                      <a:lumMod val="75000"/>
                    </a:schemeClr>
                  </a:solidFill>
                  <a:latin typeface="Trebuchet MS" pitchFamily="34" charset="0"/>
                </a:rPr>
                <a:t>You can also copy and a paste a table from Word or another PowerPoint document. A pasted table may need to be re-formatted by RIGHT-CLICK &gt; FORMAT SHAPE, TEXT BOX, Margins.</a:t>
              </a:r>
            </a:p>
            <a:p>
              <a:pPr marL="0" lvl="0" indent="0" algn="l" defTabSz="162980"/>
              <a:endParaRPr lang="en-US" sz="2000" b="0" baseline="0" dirty="0" smtClean="0">
                <a:solidFill>
                  <a:schemeClr val="bg1">
                    <a:lumMod val="75000"/>
                  </a:schemeClr>
                </a:solidFill>
                <a:latin typeface="Trebuchet MS" pitchFamily="34" charset="0"/>
              </a:endParaRPr>
            </a:p>
            <a:p>
              <a:pPr marL="0" marR="0" lvl="0" indent="0" algn="ctr" defTabSz="2165002" rtl="0" eaLnBrk="1" fontAlgn="auto" latinLnBrk="0" hangingPunct="1">
                <a:lnSpc>
                  <a:spcPct val="100000"/>
                </a:lnSpc>
                <a:spcBef>
                  <a:spcPts val="0"/>
                </a:spcBef>
                <a:spcAft>
                  <a:spcPts val="0"/>
                </a:spcAft>
                <a:buClrTx/>
                <a:buSzTx/>
                <a:buFontTx/>
                <a:buNone/>
                <a:tabLst/>
                <a:defRPr/>
              </a:pPr>
              <a:r>
                <a:rPr kumimoji="0" lang="en-US" sz="2600" b="1" i="0" u="none" strike="noStrike" kern="1200" cap="none" spc="0" normalizeH="0" baseline="0" noProof="0" dirty="0" smtClean="0">
                  <a:ln>
                    <a:noFill/>
                  </a:ln>
                  <a:solidFill>
                    <a:srgbClr val="FFC000"/>
                  </a:solidFill>
                  <a:effectLst/>
                  <a:uLnTx/>
                  <a:uFillTx/>
                  <a:latin typeface="Trebuchet MS" pitchFamily="34" charset="0"/>
                </a:rPr>
                <a:t>Graphs / Charts</a:t>
              </a:r>
            </a:p>
            <a:p>
              <a:pPr marL="0" marR="0" lvl="0" indent="0" algn="l" defTabSz="16298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smtClean="0">
                  <a:ln>
                    <a:noFill/>
                  </a:ln>
                  <a:solidFill>
                    <a:prstClr val="white">
                      <a:lumMod val="75000"/>
                    </a:prstClr>
                  </a:solidFill>
                  <a:effectLst/>
                  <a:uLnTx/>
                  <a:uFillTx/>
                  <a:latin typeface="Trebuchet MS" pitchFamily="34" charset="0"/>
                </a:rPr>
                <a:t>You can simply copy and paste charts and graphs from Excel or Word. Some reformatting may be required depending on how the original document has been created.</a:t>
              </a:r>
            </a:p>
            <a:p>
              <a:pPr marL="0" marR="0" lvl="0" indent="0" algn="l" defTabSz="162980" rtl="0" eaLnBrk="1" fontAlgn="auto" latinLnBrk="0" hangingPunct="1">
                <a:lnSpc>
                  <a:spcPct val="100000"/>
                </a:lnSpc>
                <a:spcBef>
                  <a:spcPts val="0"/>
                </a:spcBef>
                <a:spcAft>
                  <a:spcPts val="0"/>
                </a:spcAft>
                <a:buClrTx/>
                <a:buSzTx/>
                <a:buFontTx/>
                <a:buNone/>
                <a:tabLst/>
                <a:defRPr/>
              </a:pPr>
              <a:endParaRPr kumimoji="0" lang="en-US" sz="2000" b="0" i="0" u="none" strike="noStrike" kern="1200" cap="none" spc="0" normalizeH="0" baseline="0" noProof="0" dirty="0" smtClean="0">
                <a:ln>
                  <a:noFill/>
                </a:ln>
                <a:solidFill>
                  <a:prstClr val="white">
                    <a:lumMod val="75000"/>
                  </a:prstClr>
                </a:solidFill>
                <a:effectLst/>
                <a:uLnTx/>
                <a:uFillTx/>
                <a:latin typeface="Trebuchet MS" pitchFamily="34" charset="0"/>
              </a:endParaRPr>
            </a:p>
            <a:p>
              <a:pPr marL="0" marR="0" lvl="0" indent="0" algn="ctr" defTabSz="2165002" rtl="0" eaLnBrk="1" fontAlgn="auto" latinLnBrk="0" hangingPunct="1">
                <a:lnSpc>
                  <a:spcPct val="100000"/>
                </a:lnSpc>
                <a:spcBef>
                  <a:spcPts val="0"/>
                </a:spcBef>
                <a:spcAft>
                  <a:spcPts val="0"/>
                </a:spcAft>
                <a:buClrTx/>
                <a:buSzTx/>
                <a:buFontTx/>
                <a:buNone/>
                <a:tabLst/>
                <a:defRPr/>
              </a:pPr>
              <a:r>
                <a:rPr kumimoji="0" lang="en-US" sz="2600" b="1" i="0" u="none" strike="noStrike" kern="1200" cap="none" spc="0" normalizeH="0" baseline="0" noProof="0" dirty="0" smtClean="0">
                  <a:ln>
                    <a:noFill/>
                  </a:ln>
                  <a:solidFill>
                    <a:srgbClr val="FFC000"/>
                  </a:solidFill>
                  <a:effectLst/>
                  <a:uLnTx/>
                  <a:uFillTx/>
                  <a:latin typeface="Trebuchet MS" pitchFamily="34" charset="0"/>
                </a:rPr>
                <a:t>How to change the column configuration</a:t>
              </a:r>
            </a:p>
            <a:p>
              <a:pPr marL="0" marR="0" lvl="0" indent="0" algn="l" defTabSz="16298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smtClean="0">
                  <a:ln>
                    <a:noFill/>
                  </a:ln>
                  <a:solidFill>
                    <a:prstClr val="white">
                      <a:lumMod val="75000"/>
                    </a:prstClr>
                  </a:solidFill>
                  <a:effectLst/>
                  <a:uLnTx/>
                  <a:uFillTx/>
                  <a:latin typeface="Trebuchet MS" pitchFamily="34" charset="0"/>
                </a:rPr>
                <a:t>RIGHT-CLICK on the poster background and select LAYOUT to see the column options available for this template. The poster columns can also be customized on the Master. VIEW &gt; MASTER.</a:t>
              </a:r>
            </a:p>
            <a:p>
              <a:pPr marL="0" marR="0" lvl="0" indent="0" algn="ctr" defTabSz="2165002" rtl="0" eaLnBrk="1" fontAlgn="auto" latinLnBrk="0" hangingPunct="1">
                <a:lnSpc>
                  <a:spcPct val="100000"/>
                </a:lnSpc>
                <a:spcBef>
                  <a:spcPts val="0"/>
                </a:spcBef>
                <a:spcAft>
                  <a:spcPts val="0"/>
                </a:spcAft>
                <a:buClrTx/>
                <a:buSzTx/>
                <a:buFontTx/>
                <a:buNone/>
                <a:tabLst/>
                <a:defRPr/>
              </a:pPr>
              <a:endParaRPr kumimoji="0" lang="en-US" sz="2600" b="1" i="0" u="none" strike="noStrike" kern="1200" cap="none" spc="0" normalizeH="0" baseline="0" noProof="0" dirty="0" smtClean="0">
                <a:ln>
                  <a:noFill/>
                </a:ln>
                <a:solidFill>
                  <a:srgbClr val="FFC000"/>
                </a:solidFill>
                <a:effectLst/>
                <a:uLnTx/>
                <a:uFillTx/>
                <a:latin typeface="Trebuchet MS" pitchFamily="34" charset="0"/>
              </a:endParaRPr>
            </a:p>
            <a:p>
              <a:pPr marL="0" marR="0" lvl="0" indent="0" algn="ctr" defTabSz="2165002" rtl="0" eaLnBrk="1" fontAlgn="auto" latinLnBrk="0" hangingPunct="1">
                <a:lnSpc>
                  <a:spcPct val="100000"/>
                </a:lnSpc>
                <a:spcBef>
                  <a:spcPts val="0"/>
                </a:spcBef>
                <a:spcAft>
                  <a:spcPts val="0"/>
                </a:spcAft>
                <a:buClrTx/>
                <a:buSzTx/>
                <a:buFontTx/>
                <a:buNone/>
                <a:tabLst/>
                <a:defRPr/>
              </a:pPr>
              <a:r>
                <a:rPr kumimoji="0" lang="en-US" sz="2600" b="1" i="0" u="none" strike="noStrike" kern="1200" cap="none" spc="0" normalizeH="0" baseline="0" noProof="0" dirty="0" smtClean="0">
                  <a:ln>
                    <a:noFill/>
                  </a:ln>
                  <a:solidFill>
                    <a:srgbClr val="FFC000"/>
                  </a:solidFill>
                  <a:effectLst/>
                  <a:uLnTx/>
                  <a:uFillTx/>
                  <a:latin typeface="Trebuchet MS" pitchFamily="34" charset="0"/>
                </a:rPr>
                <a:t>How to remove the info bars</a:t>
              </a:r>
            </a:p>
            <a:p>
              <a:pPr marL="0" marR="0" lvl="0" indent="0" algn="l" defTabSz="16298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smtClean="0">
                  <a:ln>
                    <a:noFill/>
                  </a:ln>
                  <a:solidFill>
                    <a:prstClr val="white">
                      <a:lumMod val="75000"/>
                    </a:prstClr>
                  </a:solidFill>
                  <a:effectLst/>
                  <a:uLnTx/>
                  <a:uFillTx/>
                  <a:latin typeface="Trebuchet MS" pitchFamily="34" charset="0"/>
                </a:rPr>
                <a:t>If you are working in PowerPoint for Windows and have finished your poster, save as PDF and the bars will not be included. You can also delete them by going to VIEW &gt; MASTER. On the Mac adjust the Page-Setup to match the Page-Setup in PowerPoint before you create a PDF. You can also delete them from the Slide Master.</a:t>
              </a:r>
            </a:p>
            <a:p>
              <a:pPr marL="0" marR="0" lvl="0" indent="0" algn="l" defTabSz="162980" rtl="0" eaLnBrk="1" fontAlgn="auto" latinLnBrk="0" hangingPunct="1">
                <a:lnSpc>
                  <a:spcPct val="100000"/>
                </a:lnSpc>
                <a:spcBef>
                  <a:spcPts val="0"/>
                </a:spcBef>
                <a:spcAft>
                  <a:spcPts val="0"/>
                </a:spcAft>
                <a:buClrTx/>
                <a:buSzTx/>
                <a:buFontTx/>
                <a:buNone/>
                <a:tabLst/>
                <a:defRPr/>
              </a:pPr>
              <a:endParaRPr kumimoji="0" lang="en-US" sz="2000" b="0" i="0" u="none" strike="noStrike" kern="1200" cap="none" spc="0" normalizeH="0" baseline="0" noProof="0" dirty="0" smtClean="0">
                <a:ln>
                  <a:noFill/>
                </a:ln>
                <a:solidFill>
                  <a:prstClr val="white">
                    <a:lumMod val="75000"/>
                  </a:prstClr>
                </a:solidFill>
                <a:effectLst/>
                <a:uLnTx/>
                <a:uFillTx/>
                <a:latin typeface="Trebuchet MS" pitchFamily="34" charset="0"/>
              </a:endParaRPr>
            </a:p>
            <a:p>
              <a:pPr marL="0" marR="0" lvl="0" indent="0" algn="ctr" defTabSz="2165002" rtl="0" eaLnBrk="1" fontAlgn="auto" latinLnBrk="0" hangingPunct="1">
                <a:lnSpc>
                  <a:spcPct val="100000"/>
                </a:lnSpc>
                <a:spcBef>
                  <a:spcPts val="0"/>
                </a:spcBef>
                <a:spcAft>
                  <a:spcPts val="0"/>
                </a:spcAft>
                <a:buClrTx/>
                <a:buSzTx/>
                <a:buFontTx/>
                <a:buNone/>
                <a:tabLst/>
                <a:defRPr/>
              </a:pPr>
              <a:r>
                <a:rPr kumimoji="0" lang="en-US" sz="2600" b="1" i="0" u="none" strike="noStrike" kern="1200" cap="none" spc="0" normalizeH="0" baseline="0" noProof="0" dirty="0" smtClean="0">
                  <a:ln>
                    <a:noFill/>
                  </a:ln>
                  <a:solidFill>
                    <a:srgbClr val="FFC000"/>
                  </a:solidFill>
                  <a:effectLst/>
                  <a:uLnTx/>
                  <a:uFillTx/>
                  <a:latin typeface="Trebuchet MS" pitchFamily="34" charset="0"/>
                </a:rPr>
                <a:t>Save your work</a:t>
              </a:r>
            </a:p>
            <a:p>
              <a:pPr marL="0" marR="0" lvl="0" indent="0" algn="l" defTabSz="16298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smtClean="0">
                  <a:ln>
                    <a:noFill/>
                  </a:ln>
                  <a:solidFill>
                    <a:prstClr val="white">
                      <a:lumMod val="75000"/>
                    </a:prstClr>
                  </a:solidFill>
                  <a:effectLst/>
                  <a:uLnTx/>
                  <a:uFillTx/>
                  <a:latin typeface="Trebuchet MS" pitchFamily="34" charset="0"/>
                </a:rPr>
                <a:t>Save your template as a PowerPoint document. For printing, save as PowerPoint or “Print-quality” PDF.</a:t>
              </a:r>
            </a:p>
            <a:p>
              <a:pPr marL="0" marR="0" lvl="0" indent="0" algn="l" defTabSz="162980" rtl="0" eaLnBrk="1" fontAlgn="auto" latinLnBrk="0" hangingPunct="1">
                <a:lnSpc>
                  <a:spcPct val="100000"/>
                </a:lnSpc>
                <a:spcBef>
                  <a:spcPts val="0"/>
                </a:spcBef>
                <a:spcAft>
                  <a:spcPts val="0"/>
                </a:spcAft>
                <a:buClrTx/>
                <a:buSzTx/>
                <a:buFontTx/>
                <a:buNone/>
                <a:tabLst/>
                <a:defRPr/>
              </a:pPr>
              <a:endParaRPr lang="en-US" sz="2000" b="0" baseline="0" dirty="0" smtClean="0">
                <a:solidFill>
                  <a:schemeClr val="bg1">
                    <a:lumMod val="75000"/>
                  </a:schemeClr>
                </a:solidFill>
                <a:latin typeface="Trebuchet MS" pitchFamily="34" charset="0"/>
              </a:endParaRPr>
            </a:p>
            <a:p>
              <a:pPr marL="0" marR="0" lvl="0" indent="0" algn="l" defTabSz="162980" rtl="0" eaLnBrk="1" fontAlgn="auto" latinLnBrk="0" hangingPunct="1">
                <a:lnSpc>
                  <a:spcPct val="100000"/>
                </a:lnSpc>
                <a:spcBef>
                  <a:spcPts val="0"/>
                </a:spcBef>
                <a:spcAft>
                  <a:spcPts val="0"/>
                </a:spcAft>
                <a:buClrTx/>
                <a:buSzTx/>
                <a:buFontTx/>
                <a:buNone/>
                <a:tabLst/>
                <a:defRPr/>
              </a:pPr>
              <a:endParaRPr kumimoji="0" lang="en-US" sz="2300" b="0" i="0" u="none" strike="noStrike" kern="1200" cap="none" spc="0" normalizeH="0" baseline="0" noProof="0" dirty="0" smtClean="0">
                <a:ln>
                  <a:noFill/>
                </a:ln>
                <a:solidFill>
                  <a:prstClr val="white">
                    <a:lumMod val="75000"/>
                  </a:prstClr>
                </a:solidFill>
                <a:effectLst/>
                <a:uLnTx/>
                <a:uFillTx/>
                <a:latin typeface="Trebuchet MS" pitchFamily="34" charset="0"/>
              </a:endParaRPr>
            </a:p>
          </p:txBody>
        </p:sp>
        <p:pic>
          <p:nvPicPr>
            <p:cNvPr id="63" name="Picture 62"/>
            <p:cNvPicPr/>
            <p:nvPr userDrawn="1"/>
          </p:nvPicPr>
          <p:blipFill>
            <a:blip r:embed="rId3"/>
            <a:stretch>
              <a:fillRect/>
            </a:stretch>
          </p:blipFill>
          <p:spPr>
            <a:xfrm>
              <a:off x="39540164" y="3976767"/>
              <a:ext cx="5586150" cy="1716939"/>
            </a:xfrm>
            <a:prstGeom prst="rect">
              <a:avLst/>
            </a:prstGeom>
          </p:spPr>
        </p:pic>
        <p:pic>
          <p:nvPicPr>
            <p:cNvPr id="64" name="Picture 63"/>
            <p:cNvPicPr>
              <a:picLocks noChangeAspect="1"/>
            </p:cNvPicPr>
            <p:nvPr userDrawn="1"/>
          </p:nvPicPr>
          <p:blipFill>
            <a:blip r:embed="rId4"/>
            <a:stretch>
              <a:fillRect/>
            </a:stretch>
          </p:blipFill>
          <p:spPr>
            <a:xfrm>
              <a:off x="37296876" y="8347566"/>
              <a:ext cx="2969584" cy="1140240"/>
            </a:xfrm>
            <a:prstGeom prst="rect">
              <a:avLst/>
            </a:prstGeom>
            <a:ln>
              <a:noFill/>
            </a:ln>
          </p:spPr>
        </p:pic>
        <p:pic>
          <p:nvPicPr>
            <p:cNvPr id="65" name="Picture 64"/>
            <p:cNvPicPr/>
            <p:nvPr userDrawn="1"/>
          </p:nvPicPr>
          <p:blipFill>
            <a:blip r:embed="rId5"/>
            <a:stretch>
              <a:fillRect/>
            </a:stretch>
          </p:blipFill>
          <p:spPr>
            <a:xfrm>
              <a:off x="37524683" y="12604371"/>
              <a:ext cx="1482265" cy="825421"/>
            </a:xfrm>
            <a:prstGeom prst="rect">
              <a:avLst/>
            </a:prstGeom>
          </p:spPr>
        </p:pic>
        <p:grpSp>
          <p:nvGrpSpPr>
            <p:cNvPr id="66" name="Group 65"/>
            <p:cNvGrpSpPr/>
            <p:nvPr userDrawn="1"/>
          </p:nvGrpSpPr>
          <p:grpSpPr>
            <a:xfrm>
              <a:off x="37163426" y="23152325"/>
              <a:ext cx="10354213" cy="1052914"/>
              <a:chOff x="31687960" y="29635357"/>
              <a:chExt cx="9771399" cy="1090622"/>
            </a:xfrm>
          </p:grpSpPr>
          <p:sp>
            <p:nvSpPr>
              <p:cNvPr id="68" name="Rounded Rectangle 67"/>
              <p:cNvSpPr/>
              <p:nvPr userDrawn="1"/>
            </p:nvSpPr>
            <p:spPr>
              <a:xfrm>
                <a:off x="31687960" y="29635357"/>
                <a:ext cx="9771398" cy="109062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2821436" rtl="0" eaLnBrk="1" latinLnBrk="0" hangingPunct="1">
                  <a:defRPr sz="5600" kern="1200">
                    <a:solidFill>
                      <a:schemeClr val="lt1"/>
                    </a:solidFill>
                    <a:latin typeface="+mn-lt"/>
                    <a:ea typeface="+mn-ea"/>
                    <a:cs typeface="+mn-cs"/>
                  </a:defRPr>
                </a:lvl1pPr>
                <a:lvl2pPr marL="1410719" algn="l" defTabSz="2821436" rtl="0" eaLnBrk="1" latinLnBrk="0" hangingPunct="1">
                  <a:defRPr sz="5600" kern="1200">
                    <a:solidFill>
                      <a:schemeClr val="lt1"/>
                    </a:solidFill>
                    <a:latin typeface="+mn-lt"/>
                    <a:ea typeface="+mn-ea"/>
                    <a:cs typeface="+mn-cs"/>
                  </a:defRPr>
                </a:lvl2pPr>
                <a:lvl3pPr marL="2821436" algn="l" defTabSz="2821436" rtl="0" eaLnBrk="1" latinLnBrk="0" hangingPunct="1">
                  <a:defRPr sz="5600" kern="1200">
                    <a:solidFill>
                      <a:schemeClr val="lt1"/>
                    </a:solidFill>
                    <a:latin typeface="+mn-lt"/>
                    <a:ea typeface="+mn-ea"/>
                    <a:cs typeface="+mn-cs"/>
                  </a:defRPr>
                </a:lvl3pPr>
                <a:lvl4pPr marL="4232155" algn="l" defTabSz="2821436" rtl="0" eaLnBrk="1" latinLnBrk="0" hangingPunct="1">
                  <a:defRPr sz="5600" kern="1200">
                    <a:solidFill>
                      <a:schemeClr val="lt1"/>
                    </a:solidFill>
                    <a:latin typeface="+mn-lt"/>
                    <a:ea typeface="+mn-ea"/>
                    <a:cs typeface="+mn-cs"/>
                  </a:defRPr>
                </a:lvl4pPr>
                <a:lvl5pPr marL="5642872" algn="l" defTabSz="2821436" rtl="0" eaLnBrk="1" latinLnBrk="0" hangingPunct="1">
                  <a:defRPr sz="5600" kern="1200">
                    <a:solidFill>
                      <a:schemeClr val="lt1"/>
                    </a:solidFill>
                    <a:latin typeface="+mn-lt"/>
                    <a:ea typeface="+mn-ea"/>
                    <a:cs typeface="+mn-cs"/>
                  </a:defRPr>
                </a:lvl5pPr>
                <a:lvl6pPr marL="7053590" algn="l" defTabSz="2821436" rtl="0" eaLnBrk="1" latinLnBrk="0" hangingPunct="1">
                  <a:defRPr sz="5600" kern="1200">
                    <a:solidFill>
                      <a:schemeClr val="lt1"/>
                    </a:solidFill>
                    <a:latin typeface="+mn-lt"/>
                    <a:ea typeface="+mn-ea"/>
                    <a:cs typeface="+mn-cs"/>
                  </a:defRPr>
                </a:lvl6pPr>
                <a:lvl7pPr marL="8464309" algn="l" defTabSz="2821436" rtl="0" eaLnBrk="1" latinLnBrk="0" hangingPunct="1">
                  <a:defRPr sz="5600" kern="1200">
                    <a:solidFill>
                      <a:schemeClr val="lt1"/>
                    </a:solidFill>
                    <a:latin typeface="+mn-lt"/>
                    <a:ea typeface="+mn-ea"/>
                    <a:cs typeface="+mn-cs"/>
                  </a:defRPr>
                </a:lvl7pPr>
                <a:lvl8pPr marL="9875027" algn="l" defTabSz="2821436" rtl="0" eaLnBrk="1" latinLnBrk="0" hangingPunct="1">
                  <a:defRPr sz="5600" kern="1200">
                    <a:solidFill>
                      <a:schemeClr val="lt1"/>
                    </a:solidFill>
                    <a:latin typeface="+mn-lt"/>
                    <a:ea typeface="+mn-ea"/>
                    <a:cs typeface="+mn-cs"/>
                  </a:defRPr>
                </a:lvl8pPr>
                <a:lvl9pPr marL="11285745" algn="l" defTabSz="2821436" rtl="0" eaLnBrk="1" latinLnBrk="0" hangingPunct="1">
                  <a:defRPr sz="5600" kern="1200">
                    <a:solidFill>
                      <a:schemeClr val="lt1"/>
                    </a:solidFill>
                    <a:latin typeface="+mn-lt"/>
                    <a:ea typeface="+mn-ea"/>
                    <a:cs typeface="+mn-cs"/>
                  </a:defRPr>
                </a:lvl9pPr>
              </a:lstStyle>
              <a:p>
                <a:pPr algn="ctr"/>
                <a:endParaRPr lang="en-US" sz="5600"/>
              </a:p>
            </p:txBody>
          </p:sp>
          <p:pic>
            <p:nvPicPr>
              <p:cNvPr id="69" name="Picture 68" descr="http://t2.gstatic.com/images?q=tbn:ANd9GcR4APHC6TT9w54M2zn_pvCiBxUNcspYPoVxirLRphBoJabfSvu7zw">
                <a:hlinkClick r:id="rId6"/>
              </p:cNvPr>
              <p:cNvPicPr>
                <a:picLocks noChangeAspect="1" noChangeArrowheads="1"/>
              </p:cNvPicPr>
              <p:nvPr userDrawn="1"/>
            </p:nvPicPr>
            <p:blipFill>
              <a:blip r:embed="rId7" cstate="print"/>
              <a:srcRect/>
              <a:stretch>
                <a:fillRect/>
              </a:stretch>
            </p:blipFill>
            <p:spPr bwMode="auto">
              <a:xfrm>
                <a:off x="31813900" y="29733687"/>
                <a:ext cx="914401" cy="914399"/>
              </a:xfrm>
              <a:prstGeom prst="rect">
                <a:avLst/>
              </a:prstGeom>
              <a:noFill/>
              <a:ln>
                <a:noFill/>
              </a:ln>
            </p:spPr>
          </p:pic>
          <p:sp>
            <p:nvSpPr>
              <p:cNvPr id="70" name="TextBox 66"/>
              <p:cNvSpPr txBox="1"/>
              <p:nvPr userDrawn="1"/>
            </p:nvSpPr>
            <p:spPr>
              <a:xfrm>
                <a:off x="32788168" y="29700257"/>
                <a:ext cx="8671191" cy="877295"/>
              </a:xfrm>
              <a:prstGeom prst="rect">
                <a:avLst/>
              </a:prstGeom>
              <a:noFill/>
              <a:ln>
                <a:noFill/>
              </a:ln>
            </p:spPr>
            <p:txBody>
              <a:bodyPr wrap="square" rtlCol="0">
                <a:spAutoFit/>
              </a:bodyPr>
              <a:lstStyle>
                <a:defPPr>
                  <a:defRPr lang="en-US"/>
                </a:defPPr>
                <a:lvl1pPr marL="0" algn="l" defTabSz="2821436" rtl="0" eaLnBrk="1" latinLnBrk="0" hangingPunct="1">
                  <a:defRPr sz="5600" kern="1200">
                    <a:solidFill>
                      <a:schemeClr val="tx1"/>
                    </a:solidFill>
                    <a:latin typeface="+mn-lt"/>
                    <a:ea typeface="+mn-ea"/>
                    <a:cs typeface="+mn-cs"/>
                  </a:defRPr>
                </a:lvl1pPr>
                <a:lvl2pPr marL="1410719" algn="l" defTabSz="2821436" rtl="0" eaLnBrk="1" latinLnBrk="0" hangingPunct="1">
                  <a:defRPr sz="5600" kern="1200">
                    <a:solidFill>
                      <a:schemeClr val="tx1"/>
                    </a:solidFill>
                    <a:latin typeface="+mn-lt"/>
                    <a:ea typeface="+mn-ea"/>
                    <a:cs typeface="+mn-cs"/>
                  </a:defRPr>
                </a:lvl2pPr>
                <a:lvl3pPr marL="2821436" algn="l" defTabSz="2821436" rtl="0" eaLnBrk="1" latinLnBrk="0" hangingPunct="1">
                  <a:defRPr sz="5600" kern="1200">
                    <a:solidFill>
                      <a:schemeClr val="tx1"/>
                    </a:solidFill>
                    <a:latin typeface="+mn-lt"/>
                    <a:ea typeface="+mn-ea"/>
                    <a:cs typeface="+mn-cs"/>
                  </a:defRPr>
                </a:lvl3pPr>
                <a:lvl4pPr marL="4232155" algn="l" defTabSz="2821436" rtl="0" eaLnBrk="1" latinLnBrk="0" hangingPunct="1">
                  <a:defRPr sz="5600" kern="1200">
                    <a:solidFill>
                      <a:schemeClr val="tx1"/>
                    </a:solidFill>
                    <a:latin typeface="+mn-lt"/>
                    <a:ea typeface="+mn-ea"/>
                    <a:cs typeface="+mn-cs"/>
                  </a:defRPr>
                </a:lvl4pPr>
                <a:lvl5pPr marL="5642872" algn="l" defTabSz="2821436" rtl="0" eaLnBrk="1" latinLnBrk="0" hangingPunct="1">
                  <a:defRPr sz="5600" kern="1200">
                    <a:solidFill>
                      <a:schemeClr val="tx1"/>
                    </a:solidFill>
                    <a:latin typeface="+mn-lt"/>
                    <a:ea typeface="+mn-ea"/>
                    <a:cs typeface="+mn-cs"/>
                  </a:defRPr>
                </a:lvl5pPr>
                <a:lvl6pPr marL="7053590" algn="l" defTabSz="2821436" rtl="0" eaLnBrk="1" latinLnBrk="0" hangingPunct="1">
                  <a:defRPr sz="5600" kern="1200">
                    <a:solidFill>
                      <a:schemeClr val="tx1"/>
                    </a:solidFill>
                    <a:latin typeface="+mn-lt"/>
                    <a:ea typeface="+mn-ea"/>
                    <a:cs typeface="+mn-cs"/>
                  </a:defRPr>
                </a:lvl6pPr>
                <a:lvl7pPr marL="8464309" algn="l" defTabSz="2821436" rtl="0" eaLnBrk="1" latinLnBrk="0" hangingPunct="1">
                  <a:defRPr sz="5600" kern="1200">
                    <a:solidFill>
                      <a:schemeClr val="tx1"/>
                    </a:solidFill>
                    <a:latin typeface="+mn-lt"/>
                    <a:ea typeface="+mn-ea"/>
                    <a:cs typeface="+mn-cs"/>
                  </a:defRPr>
                </a:lvl7pPr>
                <a:lvl8pPr marL="9875027" algn="l" defTabSz="2821436" rtl="0" eaLnBrk="1" latinLnBrk="0" hangingPunct="1">
                  <a:defRPr sz="5600" kern="1200">
                    <a:solidFill>
                      <a:schemeClr val="tx1"/>
                    </a:solidFill>
                    <a:latin typeface="+mn-lt"/>
                    <a:ea typeface="+mn-ea"/>
                    <a:cs typeface="+mn-cs"/>
                  </a:defRPr>
                </a:lvl8pPr>
                <a:lvl9pPr marL="11285745" algn="l" defTabSz="2821436" rtl="0" eaLnBrk="1" latinLnBrk="0" hangingPunct="1">
                  <a:defRPr sz="5600" kern="1200">
                    <a:solidFill>
                      <a:schemeClr val="tx1"/>
                    </a:solidFill>
                    <a:latin typeface="+mn-lt"/>
                    <a:ea typeface="+mn-ea"/>
                    <a:cs typeface="+mn-cs"/>
                  </a:defRPr>
                </a:lvl9pPr>
              </a:lstStyle>
              <a:p>
                <a:r>
                  <a:rPr lang="en-US" sz="2000" dirty="0" smtClean="0">
                    <a:solidFill>
                      <a:schemeClr val="tx2"/>
                    </a:solidFill>
                    <a:latin typeface="Trebuchet MS" pitchFamily="34" charset="0"/>
                  </a:rPr>
                  <a:t>Student</a:t>
                </a:r>
                <a:r>
                  <a:rPr lang="en-US" sz="2000" baseline="0" dirty="0" smtClean="0">
                    <a:solidFill>
                      <a:schemeClr val="tx2"/>
                    </a:solidFill>
                    <a:latin typeface="Trebuchet MS" pitchFamily="34" charset="0"/>
                  </a:rPr>
                  <a:t> discounts are available on our </a:t>
                </a:r>
                <a:r>
                  <a:rPr lang="en-US" sz="2000" baseline="0" dirty="0" err="1" smtClean="0">
                    <a:solidFill>
                      <a:schemeClr val="tx2"/>
                    </a:solidFill>
                    <a:latin typeface="Trebuchet MS" pitchFamily="34" charset="0"/>
                  </a:rPr>
                  <a:t>Facebook</a:t>
                </a:r>
                <a:r>
                  <a:rPr lang="en-US" sz="2000" baseline="0" dirty="0" smtClean="0">
                    <a:solidFill>
                      <a:schemeClr val="tx2"/>
                    </a:solidFill>
                    <a:latin typeface="Trebuchet MS" pitchFamily="34" charset="0"/>
                  </a:rPr>
                  <a:t> page.</a:t>
                </a:r>
                <a:br>
                  <a:rPr lang="en-US" sz="2000" baseline="0" dirty="0" smtClean="0">
                    <a:solidFill>
                      <a:schemeClr val="tx2"/>
                    </a:solidFill>
                    <a:latin typeface="Trebuchet MS" pitchFamily="34" charset="0"/>
                  </a:rPr>
                </a:br>
                <a:r>
                  <a:rPr lang="en-US" sz="2000" baseline="0" dirty="0" smtClean="0">
                    <a:solidFill>
                      <a:schemeClr val="tx2"/>
                    </a:solidFill>
                    <a:latin typeface="Trebuchet MS" pitchFamily="34" charset="0"/>
                  </a:rPr>
                  <a:t>Go to </a:t>
                </a:r>
                <a:r>
                  <a:rPr lang="en-US" sz="2000" u="sng" baseline="0" dirty="0" smtClean="0">
                    <a:solidFill>
                      <a:schemeClr val="tx2"/>
                    </a:solidFill>
                    <a:latin typeface="Trebuchet MS" pitchFamily="34" charset="0"/>
                  </a:rPr>
                  <a:t>PosterPresentations.com</a:t>
                </a:r>
                <a:r>
                  <a:rPr lang="en-US" sz="2000" baseline="0" dirty="0" smtClean="0">
                    <a:solidFill>
                      <a:schemeClr val="tx2"/>
                    </a:solidFill>
                    <a:latin typeface="Trebuchet MS" pitchFamily="34" charset="0"/>
                  </a:rPr>
                  <a:t> and click on the FB icon. </a:t>
                </a:r>
                <a:endParaRPr lang="en-US" sz="2000" dirty="0">
                  <a:solidFill>
                    <a:schemeClr val="tx2"/>
                  </a:solidFill>
                  <a:latin typeface="Trebuchet MS" pitchFamily="34" charset="0"/>
                </a:endParaRPr>
              </a:p>
            </p:txBody>
          </p:sp>
        </p:grpSp>
      </p:grpSp>
      <p:grpSp>
        <p:nvGrpSpPr>
          <p:cNvPr id="39" name="Group 38"/>
          <p:cNvGrpSpPr>
            <a:grpSpLocks noChangeAspect="1"/>
          </p:cNvGrpSpPr>
          <p:nvPr userDrawn="1"/>
        </p:nvGrpSpPr>
        <p:grpSpPr>
          <a:xfrm>
            <a:off x="-8034206" y="5"/>
            <a:ext cx="7709957" cy="32918394"/>
            <a:chOff x="-11220550" y="-1"/>
            <a:chExt cx="11014226" cy="27432000"/>
          </a:xfrm>
        </p:grpSpPr>
        <p:sp>
          <p:nvSpPr>
            <p:cNvPr id="56" name="Rectangle 55"/>
            <p:cNvSpPr/>
            <p:nvPr userDrawn="1"/>
          </p:nvSpPr>
          <p:spPr>
            <a:xfrm>
              <a:off x="-11216136" y="-1"/>
              <a:ext cx="11009812" cy="2743200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82880" tIns="182880" rIns="182880" bIns="182880" rtlCol="0" anchor="t" anchorCtr="0"/>
            <a:lstStyle>
              <a:defPPr>
                <a:defRPr lang="en-US"/>
              </a:defPPr>
              <a:lvl1pPr marL="0" algn="l" defTabSz="2821436" rtl="0" eaLnBrk="1" latinLnBrk="0" hangingPunct="1">
                <a:defRPr sz="5600" kern="1200">
                  <a:solidFill>
                    <a:schemeClr val="lt1"/>
                  </a:solidFill>
                  <a:latin typeface="+mn-lt"/>
                  <a:ea typeface="+mn-ea"/>
                  <a:cs typeface="+mn-cs"/>
                </a:defRPr>
              </a:lvl1pPr>
              <a:lvl2pPr marL="1410719" algn="l" defTabSz="2821436" rtl="0" eaLnBrk="1" latinLnBrk="0" hangingPunct="1">
                <a:defRPr sz="5600" kern="1200">
                  <a:solidFill>
                    <a:schemeClr val="lt1"/>
                  </a:solidFill>
                  <a:latin typeface="+mn-lt"/>
                  <a:ea typeface="+mn-ea"/>
                  <a:cs typeface="+mn-cs"/>
                </a:defRPr>
              </a:lvl2pPr>
              <a:lvl3pPr marL="2821436" algn="l" defTabSz="2821436" rtl="0" eaLnBrk="1" latinLnBrk="0" hangingPunct="1">
                <a:defRPr sz="5600" kern="1200">
                  <a:solidFill>
                    <a:schemeClr val="lt1"/>
                  </a:solidFill>
                  <a:latin typeface="+mn-lt"/>
                  <a:ea typeface="+mn-ea"/>
                  <a:cs typeface="+mn-cs"/>
                </a:defRPr>
              </a:lvl3pPr>
              <a:lvl4pPr marL="4232155" algn="l" defTabSz="2821436" rtl="0" eaLnBrk="1" latinLnBrk="0" hangingPunct="1">
                <a:defRPr sz="5600" kern="1200">
                  <a:solidFill>
                    <a:schemeClr val="lt1"/>
                  </a:solidFill>
                  <a:latin typeface="+mn-lt"/>
                  <a:ea typeface="+mn-ea"/>
                  <a:cs typeface="+mn-cs"/>
                </a:defRPr>
              </a:lvl4pPr>
              <a:lvl5pPr marL="5642872" algn="l" defTabSz="2821436" rtl="0" eaLnBrk="1" latinLnBrk="0" hangingPunct="1">
                <a:defRPr sz="5600" kern="1200">
                  <a:solidFill>
                    <a:schemeClr val="lt1"/>
                  </a:solidFill>
                  <a:latin typeface="+mn-lt"/>
                  <a:ea typeface="+mn-ea"/>
                  <a:cs typeface="+mn-cs"/>
                </a:defRPr>
              </a:lvl5pPr>
              <a:lvl6pPr marL="7053590" algn="l" defTabSz="2821436" rtl="0" eaLnBrk="1" latinLnBrk="0" hangingPunct="1">
                <a:defRPr sz="5600" kern="1200">
                  <a:solidFill>
                    <a:schemeClr val="lt1"/>
                  </a:solidFill>
                  <a:latin typeface="+mn-lt"/>
                  <a:ea typeface="+mn-ea"/>
                  <a:cs typeface="+mn-cs"/>
                </a:defRPr>
              </a:lvl6pPr>
              <a:lvl7pPr marL="8464309" algn="l" defTabSz="2821436" rtl="0" eaLnBrk="1" latinLnBrk="0" hangingPunct="1">
                <a:defRPr sz="5600" kern="1200">
                  <a:solidFill>
                    <a:schemeClr val="lt1"/>
                  </a:solidFill>
                  <a:latin typeface="+mn-lt"/>
                  <a:ea typeface="+mn-ea"/>
                  <a:cs typeface="+mn-cs"/>
                </a:defRPr>
              </a:lvl7pPr>
              <a:lvl8pPr marL="9875027" algn="l" defTabSz="2821436" rtl="0" eaLnBrk="1" latinLnBrk="0" hangingPunct="1">
                <a:defRPr sz="5600" kern="1200">
                  <a:solidFill>
                    <a:schemeClr val="lt1"/>
                  </a:solidFill>
                  <a:latin typeface="+mn-lt"/>
                  <a:ea typeface="+mn-ea"/>
                  <a:cs typeface="+mn-cs"/>
                </a:defRPr>
              </a:lvl8pPr>
              <a:lvl9pPr marL="11285745" algn="l" defTabSz="2821436" rtl="0" eaLnBrk="1" latinLnBrk="0" hangingPunct="1">
                <a:defRPr sz="5600" kern="1200">
                  <a:solidFill>
                    <a:schemeClr val="lt1"/>
                  </a:solidFill>
                  <a:latin typeface="+mn-lt"/>
                  <a:ea typeface="+mn-ea"/>
                  <a:cs typeface="+mn-cs"/>
                </a:defRPr>
              </a:lvl9pPr>
            </a:lstStyle>
            <a:p>
              <a:pPr marL="0" marR="0" indent="0" algn="ctr" defTabSz="2165002" rtl="0" eaLnBrk="1" fontAlgn="auto" latinLnBrk="0" hangingPunct="1">
                <a:lnSpc>
                  <a:spcPct val="100000"/>
                </a:lnSpc>
                <a:spcBef>
                  <a:spcPts val="0"/>
                </a:spcBef>
                <a:spcAft>
                  <a:spcPts val="0"/>
                </a:spcAft>
                <a:buClrTx/>
                <a:buSzTx/>
                <a:buFontTx/>
                <a:buNone/>
                <a:tabLst/>
                <a:defRPr/>
              </a:pPr>
              <a:r>
                <a:rPr lang="en-US" sz="2600" b="1" spc="0" dirty="0" smtClean="0">
                  <a:solidFill>
                    <a:srgbClr val="FF0000"/>
                  </a:solidFill>
                  <a:latin typeface="Trebuchet MS" pitchFamily="34" charset="0"/>
                </a:rPr>
                <a:t>(—THIS SIDEBAR DOES NOT PRINT—)</a:t>
              </a:r>
              <a:endParaRPr lang="en-US" sz="2600" b="1" spc="856" dirty="0" smtClean="0">
                <a:solidFill>
                  <a:schemeClr val="bg1"/>
                </a:solidFill>
                <a:latin typeface="Trebuchet MS" pitchFamily="34" charset="0"/>
              </a:endParaRPr>
            </a:p>
            <a:p>
              <a:pPr algn="ctr"/>
              <a:r>
                <a:rPr lang="en-US" sz="3400" b="1" spc="856" dirty="0" smtClean="0">
                  <a:solidFill>
                    <a:schemeClr val="bg1"/>
                  </a:solidFill>
                  <a:latin typeface="Trebuchet MS" pitchFamily="34" charset="0"/>
                </a:rPr>
                <a:t>DESIGN</a:t>
              </a:r>
              <a:r>
                <a:rPr lang="en-US" sz="3400" b="1" spc="856" baseline="0" dirty="0" smtClean="0">
                  <a:solidFill>
                    <a:schemeClr val="bg1"/>
                  </a:solidFill>
                  <a:latin typeface="Trebuchet MS" pitchFamily="34" charset="0"/>
                </a:rPr>
                <a:t> </a:t>
              </a:r>
              <a:r>
                <a:rPr lang="en-US" sz="3400" b="1" spc="856" dirty="0" smtClean="0">
                  <a:solidFill>
                    <a:schemeClr val="bg1"/>
                  </a:solidFill>
                  <a:latin typeface="Trebuchet MS" pitchFamily="34" charset="0"/>
                </a:rPr>
                <a:t>GUIDE</a:t>
              </a:r>
            </a:p>
            <a:p>
              <a:pPr algn="ctr"/>
              <a:r>
                <a:rPr lang="en-US" sz="1400" b="1" dirty="0" smtClean="0">
                  <a:latin typeface="Trebuchet MS" pitchFamily="34" charset="0"/>
                </a:rPr>
                <a:t> </a:t>
              </a:r>
            </a:p>
            <a:p>
              <a:pPr defTabSz="5369425"/>
              <a:r>
                <a:rPr lang="en-US" sz="2300" i="0" dirty="0" smtClean="0">
                  <a:latin typeface="Trebuchet MS" pitchFamily="34" charset="0"/>
                </a:rPr>
                <a:t>This PowerPoint</a:t>
              </a:r>
              <a:r>
                <a:rPr lang="en-US" sz="2300" i="0" baseline="0" dirty="0" smtClean="0">
                  <a:latin typeface="Trebuchet MS" pitchFamily="34" charset="0"/>
                </a:rPr>
                <a:t> </a:t>
              </a:r>
              <a:r>
                <a:rPr lang="en-US" sz="2300" i="0" dirty="0" smtClean="0">
                  <a:latin typeface="Trebuchet MS" pitchFamily="34" charset="0"/>
                </a:rPr>
                <a:t>2007 template produces</a:t>
              </a:r>
              <a:r>
                <a:rPr lang="en-US" sz="2300" i="0" baseline="0" dirty="0" smtClean="0">
                  <a:latin typeface="Trebuchet MS" pitchFamily="34" charset="0"/>
                </a:rPr>
                <a:t> </a:t>
              </a:r>
              <a:r>
                <a:rPr lang="en-US" sz="2300" i="0" dirty="0" smtClean="0">
                  <a:latin typeface="Trebuchet MS" pitchFamily="34" charset="0"/>
                </a:rPr>
                <a:t>a 36”x72” presentation poster. </a:t>
              </a:r>
              <a:r>
                <a:rPr lang="en-US" sz="2300" dirty="0" smtClean="0">
                  <a:latin typeface="Trebuchet MS" pitchFamily="34" charset="0"/>
                </a:rPr>
                <a:t>You</a:t>
              </a:r>
              <a:r>
                <a:rPr lang="en-US" sz="2300" baseline="0" dirty="0" smtClean="0">
                  <a:latin typeface="Trebuchet MS" pitchFamily="34" charset="0"/>
                </a:rPr>
                <a:t> can u</a:t>
              </a:r>
              <a:r>
                <a:rPr lang="en-US" sz="2300" dirty="0" smtClean="0">
                  <a:latin typeface="Trebuchet MS" pitchFamily="34" charset="0"/>
                </a:rPr>
                <a:t>se</a:t>
              </a:r>
              <a:r>
                <a:rPr lang="en-US" sz="2300" baseline="0" dirty="0" smtClean="0">
                  <a:latin typeface="Trebuchet MS" pitchFamily="34" charset="0"/>
                </a:rPr>
                <a:t> it to create your research poster and </a:t>
              </a:r>
              <a:r>
                <a:rPr lang="en-US" sz="2300" dirty="0" smtClean="0">
                  <a:latin typeface="Trebuchet MS" pitchFamily="34" charset="0"/>
                </a:rPr>
                <a:t>save valuable time placing titles, subtitles,</a:t>
              </a:r>
              <a:r>
                <a:rPr lang="en-US" sz="2300" baseline="0" dirty="0" smtClean="0">
                  <a:latin typeface="Trebuchet MS" pitchFamily="34" charset="0"/>
                </a:rPr>
                <a:t> text, and graphics</a:t>
              </a:r>
              <a:r>
                <a:rPr lang="en-US" sz="2300" dirty="0" smtClean="0">
                  <a:latin typeface="Trebuchet MS" pitchFamily="34" charset="0"/>
                </a:rPr>
                <a:t>. </a:t>
              </a:r>
            </a:p>
            <a:p>
              <a:pPr defTabSz="5369425"/>
              <a:r>
                <a:rPr lang="en-US" sz="1400" dirty="0" smtClean="0">
                  <a:latin typeface="Trebuchet MS" pitchFamily="34" charset="0"/>
                </a:rPr>
                <a:t> </a:t>
              </a:r>
            </a:p>
            <a:p>
              <a:pPr defTabSz="6258587"/>
              <a:r>
                <a:rPr lang="en-US" sz="2300" dirty="0" smtClean="0">
                  <a:latin typeface="Trebuchet MS" pitchFamily="34" charset="0"/>
                </a:rPr>
                <a:t>We provide a series of online answer your poster production questions. To view our template tutorials, go online to </a:t>
              </a:r>
              <a:r>
                <a:rPr lang="en-US" sz="2300" b="1" dirty="0" smtClean="0">
                  <a:solidFill>
                    <a:srgbClr val="FFC000"/>
                  </a:solidFill>
                  <a:latin typeface="Trebuchet MS" pitchFamily="34" charset="0"/>
                </a:rPr>
                <a:t>PosterPresentations.com</a:t>
              </a:r>
              <a:r>
                <a:rPr lang="en-US" sz="2300" b="1" dirty="0" smtClean="0">
                  <a:solidFill>
                    <a:schemeClr val="bg1"/>
                  </a:solidFill>
                  <a:latin typeface="Trebuchet MS" pitchFamily="34" charset="0"/>
                </a:rPr>
                <a:t> </a:t>
              </a:r>
              <a:r>
                <a:rPr lang="en-US" sz="2300" dirty="0" smtClean="0">
                  <a:solidFill>
                    <a:schemeClr val="bg1"/>
                  </a:solidFill>
                  <a:latin typeface="Trebuchet MS" pitchFamily="34" charset="0"/>
                </a:rPr>
                <a:t>and click on HELP DESK.</a:t>
              </a:r>
            </a:p>
            <a:p>
              <a:pPr defTabSz="6258587"/>
              <a:r>
                <a:rPr lang="en-US" sz="1400" dirty="0" smtClean="0">
                  <a:latin typeface="Trebuchet MS" pitchFamily="34" charset="0"/>
                </a:rPr>
                <a:t> </a:t>
              </a:r>
            </a:p>
            <a:p>
              <a:pPr defTabSz="6258587"/>
              <a:r>
                <a:rPr lang="en-US" sz="2300" dirty="0" smtClean="0">
                  <a:solidFill>
                    <a:schemeClr val="bg1"/>
                  </a:solidFill>
                  <a:latin typeface="Trebuchet MS" pitchFamily="34" charset="0"/>
                </a:rPr>
                <a:t>When</a:t>
              </a:r>
              <a:r>
                <a:rPr lang="en-US" sz="2300" baseline="0" dirty="0" smtClean="0">
                  <a:solidFill>
                    <a:schemeClr val="bg1"/>
                  </a:solidFill>
                  <a:latin typeface="Trebuchet MS" pitchFamily="34" charset="0"/>
                </a:rPr>
                <a:t> you are ready to</a:t>
              </a:r>
              <a:r>
                <a:rPr lang="en-US" sz="2300" dirty="0" smtClean="0">
                  <a:solidFill>
                    <a:schemeClr val="bg1"/>
                  </a:solidFill>
                  <a:latin typeface="Trebuchet MS" pitchFamily="34" charset="0"/>
                </a:rPr>
                <a:t> </a:t>
              </a:r>
              <a:r>
                <a:rPr lang="en-US" sz="2300" baseline="0" dirty="0" smtClean="0">
                  <a:solidFill>
                    <a:schemeClr val="bg1"/>
                  </a:solidFill>
                  <a:latin typeface="Trebuchet MS" pitchFamily="34" charset="0"/>
                </a:rPr>
                <a:t> print your poster</a:t>
              </a:r>
              <a:r>
                <a:rPr lang="en-US" sz="2300" dirty="0" smtClean="0">
                  <a:solidFill>
                    <a:schemeClr val="bg1"/>
                  </a:solidFill>
                  <a:latin typeface="Trebuchet MS" pitchFamily="34" charset="0"/>
                </a:rPr>
                <a:t>,</a:t>
              </a:r>
              <a:r>
                <a:rPr lang="en-US" sz="2300" baseline="0" dirty="0" smtClean="0">
                  <a:solidFill>
                    <a:schemeClr val="bg1"/>
                  </a:solidFill>
                  <a:latin typeface="Trebuchet MS" pitchFamily="34" charset="0"/>
                </a:rPr>
                <a:t> go online to </a:t>
              </a:r>
              <a:r>
                <a:rPr lang="en-US" sz="2300" b="0" dirty="0" smtClean="0">
                  <a:solidFill>
                    <a:schemeClr val="bg1"/>
                  </a:solidFill>
                  <a:latin typeface="Trebuchet MS" pitchFamily="34" charset="0"/>
                </a:rPr>
                <a:t>PosterPresentations.com</a:t>
              </a:r>
              <a:r>
                <a:rPr lang="en-US" sz="2300" dirty="0" smtClean="0">
                  <a:solidFill>
                    <a:schemeClr val="bg1"/>
                  </a:solidFill>
                  <a:latin typeface="Trebuchet MS" pitchFamily="34" charset="0"/>
                </a:rPr>
                <a:t/>
              </a:r>
              <a:br>
                <a:rPr lang="en-US" sz="2300" dirty="0" smtClean="0">
                  <a:solidFill>
                    <a:schemeClr val="bg1"/>
                  </a:solidFill>
                  <a:latin typeface="Trebuchet MS" pitchFamily="34" charset="0"/>
                </a:rPr>
              </a:br>
              <a:r>
                <a:rPr lang="en-US" sz="1400" dirty="0" smtClean="0">
                  <a:solidFill>
                    <a:schemeClr val="bg1"/>
                  </a:solidFill>
                  <a:latin typeface="Trebuchet MS" pitchFamily="34" charset="0"/>
                </a:rPr>
                <a:t> </a:t>
              </a:r>
            </a:p>
            <a:p>
              <a:pPr algn="l" defTabSz="5369425"/>
              <a:r>
                <a:rPr lang="en-US" sz="2300" b="0" dirty="0" smtClean="0">
                  <a:solidFill>
                    <a:schemeClr val="bg1"/>
                  </a:solidFill>
                  <a:latin typeface="Trebuchet MS" pitchFamily="34" charset="0"/>
                </a:rPr>
                <a:t>Need</a:t>
              </a:r>
              <a:r>
                <a:rPr lang="en-US" sz="2300" b="0" baseline="0" dirty="0" smtClean="0">
                  <a:solidFill>
                    <a:schemeClr val="bg1"/>
                  </a:solidFill>
                  <a:latin typeface="Trebuchet MS" pitchFamily="34" charset="0"/>
                </a:rPr>
                <a:t> assistance? Call us at </a:t>
              </a:r>
              <a:r>
                <a:rPr lang="en-US" sz="2300" b="0" dirty="0" smtClean="0">
                  <a:solidFill>
                    <a:srgbClr val="FFC000"/>
                  </a:solidFill>
                  <a:latin typeface="Trebuchet MS" pitchFamily="34" charset="0"/>
                </a:rPr>
                <a:t>1.510.649.3001</a:t>
              </a:r>
            </a:p>
            <a:p>
              <a:pPr algn="l" defTabSz="5369425"/>
              <a:r>
                <a:rPr lang="en-US" sz="1400" b="1" dirty="0" smtClean="0">
                  <a:solidFill>
                    <a:srgbClr val="FFFF00"/>
                  </a:solidFill>
                  <a:latin typeface="Trebuchet MS" pitchFamily="34" charset="0"/>
                </a:rPr>
                <a:t> </a:t>
              </a:r>
            </a:p>
            <a:p>
              <a:pPr algn="ctr"/>
              <a:endParaRPr lang="en-US" sz="2000" b="1" dirty="0" smtClean="0">
                <a:solidFill>
                  <a:schemeClr val="bg1"/>
                </a:solidFill>
                <a:latin typeface="Trebuchet MS" pitchFamily="34" charset="0"/>
              </a:endParaRPr>
            </a:p>
            <a:p>
              <a:pPr algn="ctr"/>
              <a:r>
                <a:rPr lang="en-US" sz="3400" b="1" spc="856" dirty="0" smtClean="0">
                  <a:solidFill>
                    <a:schemeClr val="bg1"/>
                  </a:solidFill>
                  <a:latin typeface="Trebuchet MS" pitchFamily="34" charset="0"/>
                </a:rPr>
                <a:t>QUICK START</a:t>
              </a:r>
            </a:p>
            <a:p>
              <a:pPr algn="ctr"/>
              <a:r>
                <a:rPr lang="en-US" sz="1400" b="1" baseline="0" dirty="0" smtClean="0">
                  <a:solidFill>
                    <a:schemeClr val="bg1"/>
                  </a:solidFill>
                  <a:latin typeface="Trebuchet MS" pitchFamily="34" charset="0"/>
                </a:rPr>
                <a:t> </a:t>
              </a:r>
            </a:p>
            <a:p>
              <a:pPr algn="ctr"/>
              <a:r>
                <a:rPr lang="en-US" sz="2600" b="1" baseline="0" dirty="0" smtClean="0">
                  <a:solidFill>
                    <a:srgbClr val="FFC000"/>
                  </a:solidFill>
                  <a:latin typeface="Trebuchet MS" pitchFamily="34" charset="0"/>
                </a:rPr>
                <a:t>Zoom in and out</a:t>
              </a:r>
            </a:p>
            <a:p>
              <a:pPr marL="1715821" indent="0" algn="l" defTabSz="1213298"/>
              <a:r>
                <a:rPr lang="en-US" sz="2000" b="0" baseline="0" dirty="0" smtClean="0">
                  <a:solidFill>
                    <a:schemeClr val="bg1">
                      <a:lumMod val="75000"/>
                    </a:schemeClr>
                  </a:solidFill>
                  <a:latin typeface="Trebuchet MS" pitchFamily="34" charset="0"/>
                </a:rPr>
                <a:t>As you work on your poster zoom in and out to the level that is more comfortable to you. Go to VIEW &gt; ZOOM.</a:t>
              </a:r>
            </a:p>
            <a:p>
              <a:pPr algn="l"/>
              <a:endParaRPr lang="en-US" sz="2300" b="0" baseline="0" dirty="0" smtClean="0">
                <a:solidFill>
                  <a:schemeClr val="bg1"/>
                </a:solidFill>
                <a:latin typeface="Trebuchet MS" pitchFamily="34" charset="0"/>
              </a:endParaRPr>
            </a:p>
            <a:p>
              <a:pPr algn="ctr"/>
              <a:r>
                <a:rPr lang="en-US" sz="2600" b="1" baseline="0" dirty="0" smtClean="0">
                  <a:solidFill>
                    <a:srgbClr val="FFC000"/>
                  </a:solidFill>
                  <a:latin typeface="Trebuchet MS" pitchFamily="34" charset="0"/>
                </a:rPr>
                <a:t>Title, Authors, and Affiliations</a:t>
              </a:r>
            </a:p>
            <a:p>
              <a:pPr algn="l"/>
              <a:r>
                <a:rPr lang="en-US" sz="2000" b="0" baseline="0" dirty="0" smtClean="0">
                  <a:solidFill>
                    <a:schemeClr val="bg1">
                      <a:lumMod val="75000"/>
                    </a:schemeClr>
                  </a:solidFill>
                  <a:latin typeface="Trebuchet MS" pitchFamily="34" charset="0"/>
                </a:rPr>
                <a:t>Start designing your poster by adding the title, the names of the authors, and the affiliated institutions. </a:t>
              </a:r>
              <a:r>
                <a:rPr lang="en-US" sz="2000" b="0" spc="0" baseline="0" dirty="0" smtClean="0">
                  <a:solidFill>
                    <a:schemeClr val="bg1">
                      <a:lumMod val="75000"/>
                    </a:schemeClr>
                  </a:solidFill>
                  <a:latin typeface="Trebuchet MS" pitchFamily="34" charset="0"/>
                </a:rPr>
                <a:t>You can type or paste text into the provided boxes. The template will automatically adjust the size of your text to fit the title box. You can manually override this feature and change the size of your text. </a:t>
              </a:r>
            </a:p>
            <a:p>
              <a:pPr algn="l"/>
              <a:r>
                <a:rPr lang="en-US" sz="1400" b="0" spc="0" baseline="0" dirty="0" smtClean="0">
                  <a:solidFill>
                    <a:schemeClr val="bg1">
                      <a:lumMod val="75000"/>
                    </a:schemeClr>
                  </a:solidFill>
                  <a:latin typeface="Trebuchet MS" pitchFamily="34" charset="0"/>
                </a:rPr>
                <a:t> </a:t>
              </a:r>
            </a:p>
            <a:p>
              <a:pPr algn="l"/>
              <a:r>
                <a:rPr lang="en-US" sz="2000" b="1" spc="428" baseline="0" dirty="0" smtClean="0">
                  <a:solidFill>
                    <a:srgbClr val="FFC000"/>
                  </a:solidFill>
                  <a:latin typeface="Trebuchet MS" pitchFamily="34" charset="0"/>
                </a:rPr>
                <a:t>TIP</a:t>
              </a:r>
              <a:r>
                <a:rPr lang="en-US" sz="2000" b="1" baseline="0" dirty="0" smtClean="0">
                  <a:solidFill>
                    <a:srgbClr val="FFC000"/>
                  </a:solidFill>
                  <a:latin typeface="Trebuchet MS" pitchFamily="34" charset="0"/>
                </a:rPr>
                <a:t>: </a:t>
              </a:r>
              <a:r>
                <a:rPr lang="en-US" sz="2000" b="0" baseline="0" dirty="0" smtClean="0">
                  <a:solidFill>
                    <a:schemeClr val="bg1">
                      <a:lumMod val="75000"/>
                    </a:schemeClr>
                  </a:solidFill>
                  <a:latin typeface="Trebuchet MS" pitchFamily="34" charset="0"/>
                </a:rPr>
                <a:t>The font size of your title should be bigger than your name(s) and institution name(s).</a:t>
              </a:r>
            </a:p>
            <a:p>
              <a:pPr algn="l"/>
              <a:r>
                <a:rPr lang="en-US" sz="2300" b="1" baseline="0" dirty="0" smtClean="0">
                  <a:solidFill>
                    <a:schemeClr val="bg1"/>
                  </a:solidFill>
                  <a:latin typeface="Trebuchet MS" pitchFamily="34" charset="0"/>
                </a:rPr>
                <a:t/>
              </a:r>
              <a:br>
                <a:rPr lang="en-US" sz="2300" b="1" baseline="0" dirty="0" smtClean="0">
                  <a:solidFill>
                    <a:schemeClr val="bg1"/>
                  </a:solidFill>
                  <a:latin typeface="Trebuchet MS" pitchFamily="34" charset="0"/>
                </a:rPr>
              </a:br>
              <a:endParaRPr lang="en-US" sz="2300" b="1" dirty="0" smtClean="0">
                <a:solidFill>
                  <a:schemeClr val="bg1"/>
                </a:solidFill>
                <a:latin typeface="Trebuchet MS" pitchFamily="34" charset="0"/>
              </a:endParaRPr>
            </a:p>
            <a:p>
              <a:pPr algn="ctr"/>
              <a:endParaRPr lang="en-US" sz="2300" b="1" dirty="0" smtClean="0">
                <a:solidFill>
                  <a:srgbClr val="FFC000"/>
                </a:solidFill>
                <a:latin typeface="Trebuchet MS" pitchFamily="34" charset="0"/>
              </a:endParaRPr>
            </a:p>
            <a:p>
              <a:pPr algn="ctr"/>
              <a:endParaRPr lang="en-US" sz="2300" b="1" dirty="0" smtClean="0">
                <a:solidFill>
                  <a:srgbClr val="FFC000"/>
                </a:solidFill>
                <a:latin typeface="Trebuchet MS" pitchFamily="34" charset="0"/>
              </a:endParaRPr>
            </a:p>
            <a:p>
              <a:pPr algn="ctr"/>
              <a:r>
                <a:rPr lang="en-US" sz="2600" b="1" dirty="0" smtClean="0">
                  <a:solidFill>
                    <a:srgbClr val="FFC000"/>
                  </a:solidFill>
                  <a:latin typeface="Trebuchet MS" pitchFamily="34" charset="0"/>
                </a:rPr>
                <a:t>Adding Logos</a:t>
              </a:r>
              <a:r>
                <a:rPr lang="en-US" sz="2600" b="1" baseline="0" dirty="0" smtClean="0">
                  <a:solidFill>
                    <a:srgbClr val="FFC000"/>
                  </a:solidFill>
                  <a:latin typeface="Trebuchet MS" pitchFamily="34" charset="0"/>
                </a:rPr>
                <a:t> / Seals</a:t>
              </a:r>
            </a:p>
            <a:p>
              <a:pPr algn="l"/>
              <a:r>
                <a:rPr lang="en-US" sz="2000" b="0" baseline="0" dirty="0" smtClean="0">
                  <a:solidFill>
                    <a:schemeClr val="bg1">
                      <a:lumMod val="75000"/>
                    </a:schemeClr>
                  </a:solidFill>
                  <a:latin typeface="Trebuchet MS" pitchFamily="34" charset="0"/>
                </a:rPr>
                <a:t>Most often, logos are added on each side of the title. You can insert a logo by dragging and dropping it from your desktop, copy and paste or by going to INSERT &gt; PICTURES. Logos taken from web sites are likely to be low quality when printed. Zoom it at 100% to see what the logo will look like on the final poster and make any necessary adjustments.  </a:t>
              </a:r>
            </a:p>
            <a:p>
              <a:pPr algn="l"/>
              <a:endParaRPr lang="en-US" sz="1400" b="0" spc="428" baseline="0" dirty="0" smtClean="0">
                <a:solidFill>
                  <a:schemeClr val="bg1">
                    <a:lumMod val="75000"/>
                  </a:schemeClr>
                </a:solidFill>
                <a:latin typeface="Trebuchet MS" pitchFamily="34" charset="0"/>
              </a:endParaRPr>
            </a:p>
            <a:p>
              <a:pPr algn="l"/>
              <a:r>
                <a:rPr lang="en-US" sz="2000" b="1" spc="428" baseline="0" dirty="0" smtClean="0">
                  <a:solidFill>
                    <a:srgbClr val="FFC000"/>
                  </a:solidFill>
                  <a:latin typeface="Trebuchet MS" pitchFamily="34" charset="0"/>
                </a:rPr>
                <a:t>TIP:</a:t>
              </a:r>
              <a:r>
                <a:rPr lang="en-US" sz="2000" b="1" spc="0" baseline="0" dirty="0" smtClean="0">
                  <a:solidFill>
                    <a:srgbClr val="FFC000"/>
                  </a:solidFill>
                  <a:latin typeface="Trebuchet MS" pitchFamily="34" charset="0"/>
                </a:rPr>
                <a:t> </a:t>
              </a:r>
              <a:r>
                <a:rPr lang="en-US" sz="2000" b="0" baseline="0" dirty="0" smtClean="0">
                  <a:solidFill>
                    <a:schemeClr val="bg1">
                      <a:lumMod val="75000"/>
                    </a:schemeClr>
                  </a:solidFill>
                  <a:latin typeface="Trebuchet MS" pitchFamily="34" charset="0"/>
                </a:rPr>
                <a:t>See if your company’s logo is available on our free poster templates page.</a:t>
              </a:r>
            </a:p>
            <a:p>
              <a:pPr algn="l"/>
              <a:endParaRPr lang="en-US" sz="2000" b="0" baseline="0" dirty="0" smtClean="0">
                <a:latin typeface="Trebuchet MS" pitchFamily="34" charset="0"/>
              </a:endParaRPr>
            </a:p>
            <a:p>
              <a:pPr algn="ctr"/>
              <a:r>
                <a:rPr lang="en-US" sz="2600" b="1" baseline="0" dirty="0" smtClean="0">
                  <a:solidFill>
                    <a:srgbClr val="FFC000"/>
                  </a:solidFill>
                  <a:latin typeface="Trebuchet MS" pitchFamily="34" charset="0"/>
                </a:rPr>
                <a:t>Photographs / Graphics</a:t>
              </a:r>
            </a:p>
            <a:p>
              <a:pPr algn="l" defTabSz="1394388"/>
              <a:r>
                <a:rPr lang="en-US" sz="2000" b="0" baseline="0" dirty="0" smtClean="0">
                  <a:solidFill>
                    <a:schemeClr val="bg1">
                      <a:lumMod val="75000"/>
                    </a:schemeClr>
                  </a:solidFill>
                  <a:latin typeface="Trebuchet MS" pitchFamily="34" charset="0"/>
                </a:rPr>
                <a:t>You can add images by dragging and dropping from your desktop, copy and paste, or by going to INSERT &gt; PICTURES. Resize images proportionally by holding down the SHIFT key and dragging one of the corner handles. For a professional-looking poster, do not distort your images by enlarging them </a:t>
              </a:r>
              <a:r>
                <a:rPr lang="en-US" sz="2000" b="0" spc="0" baseline="0" dirty="0" smtClean="0">
                  <a:solidFill>
                    <a:schemeClr val="bg1">
                      <a:lumMod val="75000"/>
                    </a:schemeClr>
                  </a:solidFill>
                  <a:latin typeface="Trebuchet MS" pitchFamily="34" charset="0"/>
                </a:rPr>
                <a:t>disproportionally.</a:t>
              </a:r>
            </a:p>
            <a:p>
              <a:pPr algn="l" defTabSz="1394388"/>
              <a:endParaRPr lang="en-US" sz="2000" b="0" baseline="0" dirty="0" smtClean="0">
                <a:latin typeface="Trebuchet MS" pitchFamily="34" charset="0"/>
              </a:endParaRPr>
            </a:p>
            <a:p>
              <a:pPr algn="ctr"/>
              <a:endParaRPr lang="en-US" sz="2300" b="1" baseline="0" dirty="0" smtClean="0">
                <a:solidFill>
                  <a:srgbClr val="FFC000"/>
                </a:solidFill>
                <a:latin typeface="Trebuchet MS" pitchFamily="34" charset="0"/>
              </a:endParaRPr>
            </a:p>
            <a:p>
              <a:pPr algn="ctr"/>
              <a:endParaRPr lang="en-US" sz="2300" b="1" baseline="0" dirty="0" smtClean="0">
                <a:solidFill>
                  <a:srgbClr val="FFC000"/>
                </a:solidFill>
                <a:latin typeface="Trebuchet MS" pitchFamily="34" charset="0"/>
              </a:endParaRPr>
            </a:p>
            <a:p>
              <a:pPr algn="ctr"/>
              <a:endParaRPr lang="en-US" sz="2300" b="1" baseline="0" dirty="0" smtClean="0">
                <a:solidFill>
                  <a:srgbClr val="FFC000"/>
                </a:solidFill>
                <a:latin typeface="Trebuchet MS" pitchFamily="34" charset="0"/>
              </a:endParaRPr>
            </a:p>
            <a:p>
              <a:pPr algn="ctr"/>
              <a:endParaRPr lang="en-US" sz="2300" b="1" baseline="0" dirty="0" smtClean="0">
                <a:solidFill>
                  <a:srgbClr val="FFC000"/>
                </a:solidFill>
                <a:latin typeface="Trebuchet MS" pitchFamily="34" charset="0"/>
              </a:endParaRPr>
            </a:p>
            <a:p>
              <a:pPr algn="ctr"/>
              <a:endParaRPr lang="en-US" sz="2300" b="1" baseline="0" dirty="0" smtClean="0">
                <a:solidFill>
                  <a:srgbClr val="FFC000"/>
                </a:solidFill>
                <a:latin typeface="Trebuchet MS" pitchFamily="34" charset="0"/>
              </a:endParaRPr>
            </a:p>
            <a:p>
              <a:pPr algn="ctr"/>
              <a:endParaRPr lang="en-US" sz="2300" b="1" baseline="0" dirty="0" smtClean="0">
                <a:solidFill>
                  <a:srgbClr val="FFC000"/>
                </a:solidFill>
                <a:latin typeface="Trebuchet MS" pitchFamily="34" charset="0"/>
              </a:endParaRPr>
            </a:p>
            <a:p>
              <a:pPr algn="ctr"/>
              <a:r>
                <a:rPr lang="en-US" sz="2600" b="1" baseline="0" dirty="0" smtClean="0">
                  <a:solidFill>
                    <a:srgbClr val="FFC000"/>
                  </a:solidFill>
                  <a:latin typeface="Trebuchet MS" pitchFamily="34" charset="0"/>
                </a:rPr>
                <a:t>Image Quality Check</a:t>
              </a:r>
            </a:p>
            <a:p>
              <a:pPr lvl="0" algn="l" defTabSz="1394388"/>
              <a:r>
                <a:rPr lang="en-US" sz="2000" b="0" baseline="0" dirty="0" smtClean="0">
                  <a:solidFill>
                    <a:schemeClr val="bg1">
                      <a:lumMod val="75000"/>
                    </a:schemeClr>
                  </a:solidFill>
                  <a:latin typeface="Trebuchet MS" pitchFamily="34" charset="0"/>
                </a:rPr>
                <a:t>Zoom in and look at your images at 100% magnification. If they look good they will print well. </a:t>
              </a:r>
              <a:endParaRPr lang="en-US" sz="2300" b="0" dirty="0" smtClean="0">
                <a:latin typeface="Trebuchet MS" pitchFamily="34" charset="0"/>
              </a:endParaRPr>
            </a:p>
          </p:txBody>
        </p:sp>
        <p:cxnSp>
          <p:nvCxnSpPr>
            <p:cNvPr id="57" name="Straight Connector 56"/>
            <p:cNvCxnSpPr/>
            <p:nvPr userDrawn="1"/>
          </p:nvCxnSpPr>
          <p:spPr>
            <a:xfrm>
              <a:off x="-11220550" y="6395410"/>
              <a:ext cx="10999746" cy="2783"/>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pic>
          <p:nvPicPr>
            <p:cNvPr id="58" name="Picture 57"/>
            <p:cNvPicPr>
              <a:picLocks noChangeAspect="1"/>
            </p:cNvPicPr>
            <p:nvPr userDrawn="1"/>
          </p:nvPicPr>
          <p:blipFill>
            <a:blip r:embed="rId8"/>
            <a:stretch>
              <a:fillRect/>
            </a:stretch>
          </p:blipFill>
          <p:spPr>
            <a:xfrm>
              <a:off x="-10736023" y="7928687"/>
              <a:ext cx="1597665" cy="1001614"/>
            </a:xfrm>
            <a:prstGeom prst="rect">
              <a:avLst/>
            </a:prstGeom>
          </p:spPr>
        </p:pic>
        <p:pic>
          <p:nvPicPr>
            <p:cNvPr id="59" name="Picture 58"/>
            <p:cNvPicPr>
              <a:picLocks noChangeAspect="1"/>
            </p:cNvPicPr>
            <p:nvPr userDrawn="1"/>
          </p:nvPicPr>
          <p:blipFill>
            <a:blip r:embed="rId9"/>
            <a:stretch>
              <a:fillRect/>
            </a:stretch>
          </p:blipFill>
          <p:spPr>
            <a:xfrm>
              <a:off x="-10736023" y="12354606"/>
              <a:ext cx="9986807" cy="877997"/>
            </a:xfrm>
            <a:prstGeom prst="rect">
              <a:avLst/>
            </a:prstGeom>
          </p:spPr>
        </p:pic>
        <p:grpSp>
          <p:nvGrpSpPr>
            <p:cNvPr id="60" name="Group 59"/>
            <p:cNvGrpSpPr/>
            <p:nvPr userDrawn="1"/>
          </p:nvGrpSpPr>
          <p:grpSpPr>
            <a:xfrm>
              <a:off x="-9844889" y="19920603"/>
              <a:ext cx="7631078" cy="1884838"/>
              <a:chOff x="-4516464" y="11354916"/>
              <a:chExt cx="3516822" cy="1039167"/>
            </a:xfrm>
          </p:grpSpPr>
          <p:grpSp>
            <p:nvGrpSpPr>
              <p:cNvPr id="76" name="Group 75"/>
              <p:cNvGrpSpPr/>
              <p:nvPr userDrawn="1"/>
            </p:nvGrpSpPr>
            <p:grpSpPr>
              <a:xfrm>
                <a:off x="-2783494" y="11354962"/>
                <a:ext cx="624373" cy="845245"/>
                <a:chOff x="-3958698" y="11538812"/>
                <a:chExt cx="779266" cy="1211227"/>
              </a:xfrm>
            </p:grpSpPr>
            <p:pic>
              <p:nvPicPr>
                <p:cNvPr id="82" name="Picture 81"/>
                <p:cNvPicPr>
                  <a:picLocks noChangeAspect="1"/>
                </p:cNvPicPr>
                <p:nvPr userDrawn="1"/>
              </p:nvPicPr>
              <p:blipFill>
                <a:blip r:embed="rId10"/>
                <a:stretch>
                  <a:fillRect/>
                </a:stretch>
              </p:blipFill>
              <p:spPr>
                <a:xfrm>
                  <a:off x="-3948160" y="11538812"/>
                  <a:ext cx="768728" cy="1090753"/>
                </a:xfrm>
                <a:prstGeom prst="rect">
                  <a:avLst/>
                </a:prstGeom>
              </p:spPr>
            </p:pic>
            <p:sp>
              <p:nvSpPr>
                <p:cNvPr id="83" name="TextBox 56"/>
                <p:cNvSpPr txBox="1"/>
                <p:nvPr userDrawn="1"/>
              </p:nvSpPr>
              <p:spPr>
                <a:xfrm>
                  <a:off x="-3958698" y="12577802"/>
                  <a:ext cx="779263" cy="172237"/>
                </a:xfrm>
                <a:prstGeom prst="rect">
                  <a:avLst/>
                </a:prstGeom>
                <a:solidFill>
                  <a:schemeClr val="accent1"/>
                </a:solidFill>
                <a:ln>
                  <a:noFill/>
                </a:ln>
              </p:spPr>
              <p:txBody>
                <a:bodyPr wrap="square" lIns="0" tIns="0" rIns="0" bIns="0" rtlCol="0">
                  <a:spAutoFit/>
                </a:bodyPr>
                <a:lstStyle>
                  <a:defPPr>
                    <a:defRPr lang="en-US"/>
                  </a:defPPr>
                  <a:lvl1pPr marL="0" algn="l" defTabSz="2821436" rtl="0" eaLnBrk="1" latinLnBrk="0" hangingPunct="1">
                    <a:defRPr sz="5600" kern="1200">
                      <a:solidFill>
                        <a:schemeClr val="tx1"/>
                      </a:solidFill>
                      <a:latin typeface="+mn-lt"/>
                      <a:ea typeface="+mn-ea"/>
                      <a:cs typeface="+mn-cs"/>
                    </a:defRPr>
                  </a:lvl1pPr>
                  <a:lvl2pPr marL="1410719" algn="l" defTabSz="2821436" rtl="0" eaLnBrk="1" latinLnBrk="0" hangingPunct="1">
                    <a:defRPr sz="5600" kern="1200">
                      <a:solidFill>
                        <a:schemeClr val="tx1"/>
                      </a:solidFill>
                      <a:latin typeface="+mn-lt"/>
                      <a:ea typeface="+mn-ea"/>
                      <a:cs typeface="+mn-cs"/>
                    </a:defRPr>
                  </a:lvl2pPr>
                  <a:lvl3pPr marL="2821436" algn="l" defTabSz="2821436" rtl="0" eaLnBrk="1" latinLnBrk="0" hangingPunct="1">
                    <a:defRPr sz="5600" kern="1200">
                      <a:solidFill>
                        <a:schemeClr val="tx1"/>
                      </a:solidFill>
                      <a:latin typeface="+mn-lt"/>
                      <a:ea typeface="+mn-ea"/>
                      <a:cs typeface="+mn-cs"/>
                    </a:defRPr>
                  </a:lvl3pPr>
                  <a:lvl4pPr marL="4232155" algn="l" defTabSz="2821436" rtl="0" eaLnBrk="1" latinLnBrk="0" hangingPunct="1">
                    <a:defRPr sz="5600" kern="1200">
                      <a:solidFill>
                        <a:schemeClr val="tx1"/>
                      </a:solidFill>
                      <a:latin typeface="+mn-lt"/>
                      <a:ea typeface="+mn-ea"/>
                      <a:cs typeface="+mn-cs"/>
                    </a:defRPr>
                  </a:lvl4pPr>
                  <a:lvl5pPr marL="5642872" algn="l" defTabSz="2821436" rtl="0" eaLnBrk="1" latinLnBrk="0" hangingPunct="1">
                    <a:defRPr sz="5600" kern="1200">
                      <a:solidFill>
                        <a:schemeClr val="tx1"/>
                      </a:solidFill>
                      <a:latin typeface="+mn-lt"/>
                      <a:ea typeface="+mn-ea"/>
                      <a:cs typeface="+mn-cs"/>
                    </a:defRPr>
                  </a:lvl5pPr>
                  <a:lvl6pPr marL="7053590" algn="l" defTabSz="2821436" rtl="0" eaLnBrk="1" latinLnBrk="0" hangingPunct="1">
                    <a:defRPr sz="5600" kern="1200">
                      <a:solidFill>
                        <a:schemeClr val="tx1"/>
                      </a:solidFill>
                      <a:latin typeface="+mn-lt"/>
                      <a:ea typeface="+mn-ea"/>
                      <a:cs typeface="+mn-cs"/>
                    </a:defRPr>
                  </a:lvl6pPr>
                  <a:lvl7pPr marL="8464309" algn="l" defTabSz="2821436" rtl="0" eaLnBrk="1" latinLnBrk="0" hangingPunct="1">
                    <a:defRPr sz="5600" kern="1200">
                      <a:solidFill>
                        <a:schemeClr val="tx1"/>
                      </a:solidFill>
                      <a:latin typeface="+mn-lt"/>
                      <a:ea typeface="+mn-ea"/>
                      <a:cs typeface="+mn-cs"/>
                    </a:defRPr>
                  </a:lvl7pPr>
                  <a:lvl8pPr marL="9875027" algn="l" defTabSz="2821436" rtl="0" eaLnBrk="1" latinLnBrk="0" hangingPunct="1">
                    <a:defRPr sz="5600" kern="1200">
                      <a:solidFill>
                        <a:schemeClr val="tx1"/>
                      </a:solidFill>
                      <a:latin typeface="+mn-lt"/>
                      <a:ea typeface="+mn-ea"/>
                      <a:cs typeface="+mn-cs"/>
                    </a:defRPr>
                  </a:lvl8pPr>
                  <a:lvl9pPr marL="11285745" algn="l" defTabSz="2821436" rtl="0" eaLnBrk="1" latinLnBrk="0" hangingPunct="1">
                    <a:defRPr sz="5600" kern="1200">
                      <a:solidFill>
                        <a:schemeClr val="tx1"/>
                      </a:solidFill>
                      <a:latin typeface="+mn-lt"/>
                      <a:ea typeface="+mn-ea"/>
                      <a:cs typeface="+mn-cs"/>
                    </a:defRPr>
                  </a:lvl9pPr>
                </a:lstStyle>
                <a:p>
                  <a:pPr algn="ctr"/>
                  <a:r>
                    <a:rPr lang="en-US" sz="1700" b="1" dirty="0" smtClean="0">
                      <a:solidFill>
                        <a:schemeClr val="tx1"/>
                      </a:solidFill>
                    </a:rPr>
                    <a:t>ORIGINAL</a:t>
                  </a:r>
                  <a:endParaRPr lang="en-US" sz="1700" b="1" dirty="0">
                    <a:solidFill>
                      <a:schemeClr val="tx1"/>
                    </a:solidFill>
                  </a:endParaRPr>
                </a:p>
              </p:txBody>
            </p:sp>
          </p:grpSp>
          <p:grpSp>
            <p:nvGrpSpPr>
              <p:cNvPr id="77" name="Group 76"/>
              <p:cNvGrpSpPr/>
              <p:nvPr userDrawn="1"/>
            </p:nvGrpSpPr>
            <p:grpSpPr>
              <a:xfrm>
                <a:off x="-2033159" y="11354916"/>
                <a:ext cx="1033517" cy="851104"/>
                <a:chOff x="-2921738" y="11604219"/>
                <a:chExt cx="1420279" cy="1169607"/>
              </a:xfrm>
            </p:grpSpPr>
            <p:pic>
              <p:nvPicPr>
                <p:cNvPr id="80" name="Picture 79"/>
                <p:cNvPicPr>
                  <a:picLocks noChangeAspect="1"/>
                </p:cNvPicPr>
                <p:nvPr userDrawn="1"/>
              </p:nvPicPr>
              <p:blipFill>
                <a:blip r:embed="rId10"/>
                <a:stretch>
                  <a:fillRect/>
                </a:stretch>
              </p:blipFill>
              <p:spPr>
                <a:xfrm>
                  <a:off x="-2921738" y="11604219"/>
                  <a:ext cx="1420279" cy="1029695"/>
                </a:xfrm>
                <a:prstGeom prst="rect">
                  <a:avLst/>
                </a:prstGeom>
              </p:spPr>
            </p:pic>
            <p:sp>
              <p:nvSpPr>
                <p:cNvPr id="81" name="TextBox 54"/>
                <p:cNvSpPr txBox="1"/>
                <p:nvPr userDrawn="1"/>
              </p:nvSpPr>
              <p:spPr>
                <a:xfrm>
                  <a:off x="-2918992" y="12579503"/>
                  <a:ext cx="1417533" cy="194323"/>
                </a:xfrm>
                <a:prstGeom prst="rect">
                  <a:avLst/>
                </a:prstGeom>
                <a:solidFill>
                  <a:srgbClr val="FF0000"/>
                </a:solidFill>
              </p:spPr>
              <p:txBody>
                <a:bodyPr wrap="square" lIns="0" tIns="0" rIns="0" bIns="0" rtlCol="0">
                  <a:spAutoFit/>
                </a:bodyPr>
                <a:lstStyle>
                  <a:defPPr>
                    <a:defRPr lang="en-US"/>
                  </a:defPPr>
                  <a:lvl1pPr marL="0" algn="l" defTabSz="2821436" rtl="0" eaLnBrk="1" latinLnBrk="0" hangingPunct="1">
                    <a:defRPr sz="5600" kern="1200">
                      <a:solidFill>
                        <a:schemeClr val="tx1"/>
                      </a:solidFill>
                      <a:latin typeface="+mn-lt"/>
                      <a:ea typeface="+mn-ea"/>
                      <a:cs typeface="+mn-cs"/>
                    </a:defRPr>
                  </a:lvl1pPr>
                  <a:lvl2pPr marL="1410719" algn="l" defTabSz="2821436" rtl="0" eaLnBrk="1" latinLnBrk="0" hangingPunct="1">
                    <a:defRPr sz="5600" kern="1200">
                      <a:solidFill>
                        <a:schemeClr val="tx1"/>
                      </a:solidFill>
                      <a:latin typeface="+mn-lt"/>
                      <a:ea typeface="+mn-ea"/>
                      <a:cs typeface="+mn-cs"/>
                    </a:defRPr>
                  </a:lvl2pPr>
                  <a:lvl3pPr marL="2821436" algn="l" defTabSz="2821436" rtl="0" eaLnBrk="1" latinLnBrk="0" hangingPunct="1">
                    <a:defRPr sz="5600" kern="1200">
                      <a:solidFill>
                        <a:schemeClr val="tx1"/>
                      </a:solidFill>
                      <a:latin typeface="+mn-lt"/>
                      <a:ea typeface="+mn-ea"/>
                      <a:cs typeface="+mn-cs"/>
                    </a:defRPr>
                  </a:lvl3pPr>
                  <a:lvl4pPr marL="4232155" algn="l" defTabSz="2821436" rtl="0" eaLnBrk="1" latinLnBrk="0" hangingPunct="1">
                    <a:defRPr sz="5600" kern="1200">
                      <a:solidFill>
                        <a:schemeClr val="tx1"/>
                      </a:solidFill>
                      <a:latin typeface="+mn-lt"/>
                      <a:ea typeface="+mn-ea"/>
                      <a:cs typeface="+mn-cs"/>
                    </a:defRPr>
                  </a:lvl4pPr>
                  <a:lvl5pPr marL="5642872" algn="l" defTabSz="2821436" rtl="0" eaLnBrk="1" latinLnBrk="0" hangingPunct="1">
                    <a:defRPr sz="5600" kern="1200">
                      <a:solidFill>
                        <a:schemeClr val="tx1"/>
                      </a:solidFill>
                      <a:latin typeface="+mn-lt"/>
                      <a:ea typeface="+mn-ea"/>
                      <a:cs typeface="+mn-cs"/>
                    </a:defRPr>
                  </a:lvl5pPr>
                  <a:lvl6pPr marL="7053590" algn="l" defTabSz="2821436" rtl="0" eaLnBrk="1" latinLnBrk="0" hangingPunct="1">
                    <a:defRPr sz="5600" kern="1200">
                      <a:solidFill>
                        <a:schemeClr val="tx1"/>
                      </a:solidFill>
                      <a:latin typeface="+mn-lt"/>
                      <a:ea typeface="+mn-ea"/>
                      <a:cs typeface="+mn-cs"/>
                    </a:defRPr>
                  </a:lvl6pPr>
                  <a:lvl7pPr marL="8464309" algn="l" defTabSz="2821436" rtl="0" eaLnBrk="1" latinLnBrk="0" hangingPunct="1">
                    <a:defRPr sz="5600" kern="1200">
                      <a:solidFill>
                        <a:schemeClr val="tx1"/>
                      </a:solidFill>
                      <a:latin typeface="+mn-lt"/>
                      <a:ea typeface="+mn-ea"/>
                      <a:cs typeface="+mn-cs"/>
                    </a:defRPr>
                  </a:lvl7pPr>
                  <a:lvl8pPr marL="9875027" algn="l" defTabSz="2821436" rtl="0" eaLnBrk="1" latinLnBrk="0" hangingPunct="1">
                    <a:defRPr sz="5600" kern="1200">
                      <a:solidFill>
                        <a:schemeClr val="tx1"/>
                      </a:solidFill>
                      <a:latin typeface="+mn-lt"/>
                      <a:ea typeface="+mn-ea"/>
                      <a:cs typeface="+mn-cs"/>
                    </a:defRPr>
                  </a:lvl8pPr>
                  <a:lvl9pPr marL="11285745" algn="l" defTabSz="2821436" rtl="0" eaLnBrk="1" latinLnBrk="0" hangingPunct="1">
                    <a:defRPr sz="5600" kern="1200">
                      <a:solidFill>
                        <a:schemeClr val="tx1"/>
                      </a:solidFill>
                      <a:latin typeface="+mn-lt"/>
                      <a:ea typeface="+mn-ea"/>
                      <a:cs typeface="+mn-cs"/>
                    </a:defRPr>
                  </a:lvl9pPr>
                </a:lstStyle>
                <a:p>
                  <a:pPr algn="ctr"/>
                  <a:r>
                    <a:rPr lang="en-US" sz="2000" b="1" dirty="0" smtClean="0">
                      <a:solidFill>
                        <a:schemeClr val="bg1"/>
                      </a:solidFill>
                    </a:rPr>
                    <a:t>DISTORTED</a:t>
                  </a:r>
                  <a:endParaRPr lang="en-US" sz="1000" b="1" dirty="0">
                    <a:solidFill>
                      <a:schemeClr val="bg1"/>
                    </a:solidFill>
                  </a:endParaRPr>
                </a:p>
              </p:txBody>
            </p:sp>
          </p:grpSp>
          <p:pic>
            <p:nvPicPr>
              <p:cNvPr id="78" name="Picture 77"/>
              <p:cNvPicPr>
                <a:picLocks noChangeAspect="1"/>
              </p:cNvPicPr>
              <p:nvPr userDrawn="1"/>
            </p:nvPicPr>
            <p:blipFill>
              <a:blip r:embed="rId11"/>
              <a:stretch>
                <a:fillRect/>
              </a:stretch>
            </p:blipFill>
            <p:spPr>
              <a:xfrm>
                <a:off x="-4516464" y="11354941"/>
                <a:ext cx="1098742" cy="847761"/>
              </a:xfrm>
              <a:prstGeom prst="rect">
                <a:avLst/>
              </a:prstGeom>
            </p:spPr>
          </p:pic>
          <p:sp>
            <p:nvSpPr>
              <p:cNvPr id="79" name="TextBox 52"/>
              <p:cNvSpPr txBox="1"/>
              <p:nvPr userDrawn="1"/>
            </p:nvSpPr>
            <p:spPr>
              <a:xfrm>
                <a:off x="-4471893" y="12252677"/>
                <a:ext cx="1035685" cy="141406"/>
              </a:xfrm>
              <a:prstGeom prst="rect">
                <a:avLst/>
              </a:prstGeom>
              <a:noFill/>
            </p:spPr>
            <p:txBody>
              <a:bodyPr wrap="square" lIns="0" tIns="0" rIns="0" bIns="0" rtlCol="0">
                <a:spAutoFit/>
              </a:bodyPr>
              <a:lstStyle>
                <a:defPPr>
                  <a:defRPr lang="en-US"/>
                </a:defPPr>
                <a:lvl1pPr marL="0" algn="l" defTabSz="2821436" rtl="0" eaLnBrk="1" latinLnBrk="0" hangingPunct="1">
                  <a:defRPr sz="5600" kern="1200">
                    <a:solidFill>
                      <a:schemeClr val="tx1"/>
                    </a:solidFill>
                    <a:latin typeface="+mn-lt"/>
                    <a:ea typeface="+mn-ea"/>
                    <a:cs typeface="+mn-cs"/>
                  </a:defRPr>
                </a:lvl1pPr>
                <a:lvl2pPr marL="1410719" algn="l" defTabSz="2821436" rtl="0" eaLnBrk="1" latinLnBrk="0" hangingPunct="1">
                  <a:defRPr sz="5600" kern="1200">
                    <a:solidFill>
                      <a:schemeClr val="tx1"/>
                    </a:solidFill>
                    <a:latin typeface="+mn-lt"/>
                    <a:ea typeface="+mn-ea"/>
                    <a:cs typeface="+mn-cs"/>
                  </a:defRPr>
                </a:lvl2pPr>
                <a:lvl3pPr marL="2821436" algn="l" defTabSz="2821436" rtl="0" eaLnBrk="1" latinLnBrk="0" hangingPunct="1">
                  <a:defRPr sz="5600" kern="1200">
                    <a:solidFill>
                      <a:schemeClr val="tx1"/>
                    </a:solidFill>
                    <a:latin typeface="+mn-lt"/>
                    <a:ea typeface="+mn-ea"/>
                    <a:cs typeface="+mn-cs"/>
                  </a:defRPr>
                </a:lvl3pPr>
                <a:lvl4pPr marL="4232155" algn="l" defTabSz="2821436" rtl="0" eaLnBrk="1" latinLnBrk="0" hangingPunct="1">
                  <a:defRPr sz="5600" kern="1200">
                    <a:solidFill>
                      <a:schemeClr val="tx1"/>
                    </a:solidFill>
                    <a:latin typeface="+mn-lt"/>
                    <a:ea typeface="+mn-ea"/>
                    <a:cs typeface="+mn-cs"/>
                  </a:defRPr>
                </a:lvl4pPr>
                <a:lvl5pPr marL="5642872" algn="l" defTabSz="2821436" rtl="0" eaLnBrk="1" latinLnBrk="0" hangingPunct="1">
                  <a:defRPr sz="5600" kern="1200">
                    <a:solidFill>
                      <a:schemeClr val="tx1"/>
                    </a:solidFill>
                    <a:latin typeface="+mn-lt"/>
                    <a:ea typeface="+mn-ea"/>
                    <a:cs typeface="+mn-cs"/>
                  </a:defRPr>
                </a:lvl5pPr>
                <a:lvl6pPr marL="7053590" algn="l" defTabSz="2821436" rtl="0" eaLnBrk="1" latinLnBrk="0" hangingPunct="1">
                  <a:defRPr sz="5600" kern="1200">
                    <a:solidFill>
                      <a:schemeClr val="tx1"/>
                    </a:solidFill>
                    <a:latin typeface="+mn-lt"/>
                    <a:ea typeface="+mn-ea"/>
                    <a:cs typeface="+mn-cs"/>
                  </a:defRPr>
                </a:lvl6pPr>
                <a:lvl7pPr marL="8464309" algn="l" defTabSz="2821436" rtl="0" eaLnBrk="1" latinLnBrk="0" hangingPunct="1">
                  <a:defRPr sz="5600" kern="1200">
                    <a:solidFill>
                      <a:schemeClr val="tx1"/>
                    </a:solidFill>
                    <a:latin typeface="+mn-lt"/>
                    <a:ea typeface="+mn-ea"/>
                    <a:cs typeface="+mn-cs"/>
                  </a:defRPr>
                </a:lvl7pPr>
                <a:lvl8pPr marL="9875027" algn="l" defTabSz="2821436" rtl="0" eaLnBrk="1" latinLnBrk="0" hangingPunct="1">
                  <a:defRPr sz="5600" kern="1200">
                    <a:solidFill>
                      <a:schemeClr val="tx1"/>
                    </a:solidFill>
                    <a:latin typeface="+mn-lt"/>
                    <a:ea typeface="+mn-ea"/>
                    <a:cs typeface="+mn-cs"/>
                  </a:defRPr>
                </a:lvl8pPr>
                <a:lvl9pPr marL="11285745" algn="l" defTabSz="2821436" rtl="0" eaLnBrk="1" latinLnBrk="0" hangingPunct="1">
                  <a:defRPr sz="5600" kern="1200">
                    <a:solidFill>
                      <a:schemeClr val="tx1"/>
                    </a:solidFill>
                    <a:latin typeface="+mn-lt"/>
                    <a:ea typeface="+mn-ea"/>
                    <a:cs typeface="+mn-cs"/>
                  </a:defRPr>
                </a:lvl9pPr>
              </a:lstStyle>
              <a:p>
                <a:pPr algn="ctr"/>
                <a:r>
                  <a:rPr lang="en-US" sz="2000" dirty="0" smtClean="0">
                    <a:solidFill>
                      <a:schemeClr val="bg1"/>
                    </a:solidFill>
                  </a:rPr>
                  <a:t>Corner</a:t>
                </a:r>
                <a:r>
                  <a:rPr lang="en-US" sz="2000" baseline="0" dirty="0" smtClean="0">
                    <a:solidFill>
                      <a:schemeClr val="bg1"/>
                    </a:solidFill>
                  </a:rPr>
                  <a:t> handles</a:t>
                </a:r>
                <a:endParaRPr lang="en-US" sz="2000" dirty="0">
                  <a:solidFill>
                    <a:schemeClr val="bg1"/>
                  </a:solidFill>
                </a:endParaRPr>
              </a:p>
            </p:txBody>
          </p:sp>
        </p:grpSp>
        <p:grpSp>
          <p:nvGrpSpPr>
            <p:cNvPr id="71" name="Group 70"/>
            <p:cNvGrpSpPr/>
            <p:nvPr userDrawn="1"/>
          </p:nvGrpSpPr>
          <p:grpSpPr>
            <a:xfrm>
              <a:off x="-10216169" y="24207462"/>
              <a:ext cx="7900263" cy="2027099"/>
              <a:chOff x="-4709293" y="13693523"/>
              <a:chExt cx="3640877" cy="1117602"/>
            </a:xfrm>
          </p:grpSpPr>
          <p:pic>
            <p:nvPicPr>
              <p:cNvPr id="72" name="Picture 71"/>
              <p:cNvPicPr/>
              <p:nvPr userDrawn="1"/>
            </p:nvPicPr>
            <p:blipFill>
              <a:blip r:embed="rId12"/>
              <a:stretch>
                <a:fillRect/>
              </a:stretch>
            </p:blipFill>
            <p:spPr>
              <a:xfrm>
                <a:off x="-4444891" y="13843563"/>
                <a:ext cx="1512652" cy="772700"/>
              </a:xfrm>
              <a:prstGeom prst="rect">
                <a:avLst/>
              </a:prstGeom>
            </p:spPr>
          </p:pic>
          <p:pic>
            <p:nvPicPr>
              <p:cNvPr id="73" name="Picture 72"/>
              <p:cNvPicPr/>
              <p:nvPr userDrawn="1"/>
            </p:nvPicPr>
            <p:blipFill>
              <a:blip r:embed="rId13"/>
              <a:stretch>
                <a:fillRect/>
              </a:stretch>
            </p:blipFill>
            <p:spPr>
              <a:xfrm>
                <a:off x="-2862054" y="13843563"/>
                <a:ext cx="1512652" cy="772700"/>
              </a:xfrm>
              <a:prstGeom prst="rect">
                <a:avLst/>
              </a:prstGeom>
            </p:spPr>
          </p:pic>
          <p:sp>
            <p:nvSpPr>
              <p:cNvPr id="74" name="TextBox 47"/>
              <p:cNvSpPr txBox="1"/>
              <p:nvPr userDrawn="1"/>
            </p:nvSpPr>
            <p:spPr>
              <a:xfrm rot="16200000">
                <a:off x="-5187042" y="14171272"/>
                <a:ext cx="1117601" cy="162103"/>
              </a:xfrm>
              <a:prstGeom prst="rect">
                <a:avLst/>
              </a:prstGeom>
              <a:noFill/>
            </p:spPr>
            <p:txBody>
              <a:bodyPr wrap="square" lIns="0" tIns="0" rIns="0" bIns="0" rtlCol="0">
                <a:spAutoFit/>
              </a:bodyPr>
              <a:lstStyle>
                <a:defPPr>
                  <a:defRPr lang="en-US"/>
                </a:defPPr>
                <a:lvl1pPr marL="0" algn="l" defTabSz="2821436" rtl="0" eaLnBrk="1" latinLnBrk="0" hangingPunct="1">
                  <a:defRPr sz="5600" kern="1200">
                    <a:solidFill>
                      <a:schemeClr val="tx1"/>
                    </a:solidFill>
                    <a:latin typeface="+mn-lt"/>
                    <a:ea typeface="+mn-ea"/>
                    <a:cs typeface="+mn-cs"/>
                  </a:defRPr>
                </a:lvl1pPr>
                <a:lvl2pPr marL="1410719" algn="l" defTabSz="2821436" rtl="0" eaLnBrk="1" latinLnBrk="0" hangingPunct="1">
                  <a:defRPr sz="5600" kern="1200">
                    <a:solidFill>
                      <a:schemeClr val="tx1"/>
                    </a:solidFill>
                    <a:latin typeface="+mn-lt"/>
                    <a:ea typeface="+mn-ea"/>
                    <a:cs typeface="+mn-cs"/>
                  </a:defRPr>
                </a:lvl2pPr>
                <a:lvl3pPr marL="2821436" algn="l" defTabSz="2821436" rtl="0" eaLnBrk="1" latinLnBrk="0" hangingPunct="1">
                  <a:defRPr sz="5600" kern="1200">
                    <a:solidFill>
                      <a:schemeClr val="tx1"/>
                    </a:solidFill>
                    <a:latin typeface="+mn-lt"/>
                    <a:ea typeface="+mn-ea"/>
                    <a:cs typeface="+mn-cs"/>
                  </a:defRPr>
                </a:lvl3pPr>
                <a:lvl4pPr marL="4232155" algn="l" defTabSz="2821436" rtl="0" eaLnBrk="1" latinLnBrk="0" hangingPunct="1">
                  <a:defRPr sz="5600" kern="1200">
                    <a:solidFill>
                      <a:schemeClr val="tx1"/>
                    </a:solidFill>
                    <a:latin typeface="+mn-lt"/>
                    <a:ea typeface="+mn-ea"/>
                    <a:cs typeface="+mn-cs"/>
                  </a:defRPr>
                </a:lvl4pPr>
                <a:lvl5pPr marL="5642872" algn="l" defTabSz="2821436" rtl="0" eaLnBrk="1" latinLnBrk="0" hangingPunct="1">
                  <a:defRPr sz="5600" kern="1200">
                    <a:solidFill>
                      <a:schemeClr val="tx1"/>
                    </a:solidFill>
                    <a:latin typeface="+mn-lt"/>
                    <a:ea typeface="+mn-ea"/>
                    <a:cs typeface="+mn-cs"/>
                  </a:defRPr>
                </a:lvl5pPr>
                <a:lvl6pPr marL="7053590" algn="l" defTabSz="2821436" rtl="0" eaLnBrk="1" latinLnBrk="0" hangingPunct="1">
                  <a:defRPr sz="5600" kern="1200">
                    <a:solidFill>
                      <a:schemeClr val="tx1"/>
                    </a:solidFill>
                    <a:latin typeface="+mn-lt"/>
                    <a:ea typeface="+mn-ea"/>
                    <a:cs typeface="+mn-cs"/>
                  </a:defRPr>
                </a:lvl6pPr>
                <a:lvl7pPr marL="8464309" algn="l" defTabSz="2821436" rtl="0" eaLnBrk="1" latinLnBrk="0" hangingPunct="1">
                  <a:defRPr sz="5600" kern="1200">
                    <a:solidFill>
                      <a:schemeClr val="tx1"/>
                    </a:solidFill>
                    <a:latin typeface="+mn-lt"/>
                    <a:ea typeface="+mn-ea"/>
                    <a:cs typeface="+mn-cs"/>
                  </a:defRPr>
                </a:lvl7pPr>
                <a:lvl8pPr marL="9875027" algn="l" defTabSz="2821436" rtl="0" eaLnBrk="1" latinLnBrk="0" hangingPunct="1">
                  <a:defRPr sz="5600" kern="1200">
                    <a:solidFill>
                      <a:schemeClr val="tx1"/>
                    </a:solidFill>
                    <a:latin typeface="+mn-lt"/>
                    <a:ea typeface="+mn-ea"/>
                    <a:cs typeface="+mn-cs"/>
                  </a:defRPr>
                </a:lvl8pPr>
                <a:lvl9pPr marL="11285745" algn="l" defTabSz="2821436" rtl="0" eaLnBrk="1" latinLnBrk="0" hangingPunct="1">
                  <a:defRPr sz="5600" kern="1200">
                    <a:solidFill>
                      <a:schemeClr val="tx1"/>
                    </a:solidFill>
                    <a:latin typeface="+mn-lt"/>
                    <a:ea typeface="+mn-ea"/>
                    <a:cs typeface="+mn-cs"/>
                  </a:defRPr>
                </a:lvl9pPr>
              </a:lstStyle>
              <a:p>
                <a:pPr algn="ctr"/>
                <a:r>
                  <a:rPr lang="en-US" sz="1600" dirty="0" smtClean="0">
                    <a:solidFill>
                      <a:srgbClr val="92D050"/>
                    </a:solidFill>
                  </a:rPr>
                  <a:t>Good</a:t>
                </a:r>
                <a:r>
                  <a:rPr lang="en-US" sz="1600" baseline="0" dirty="0" smtClean="0">
                    <a:solidFill>
                      <a:srgbClr val="92D050"/>
                    </a:solidFill>
                  </a:rPr>
                  <a:t> </a:t>
                </a:r>
                <a:r>
                  <a:rPr lang="en-US" sz="1600" baseline="0" dirty="0" smtClean="0">
                    <a:solidFill>
                      <a:schemeClr val="bg1"/>
                    </a:solidFill>
                  </a:rPr>
                  <a:t>printing quality</a:t>
                </a:r>
                <a:endParaRPr lang="en-US" sz="1600" dirty="0">
                  <a:solidFill>
                    <a:schemeClr val="bg1"/>
                  </a:solidFill>
                </a:endParaRPr>
              </a:p>
            </p:txBody>
          </p:sp>
          <p:sp>
            <p:nvSpPr>
              <p:cNvPr id="75" name="TextBox 48"/>
              <p:cNvSpPr txBox="1"/>
              <p:nvPr userDrawn="1"/>
            </p:nvSpPr>
            <p:spPr>
              <a:xfrm rot="16200000">
                <a:off x="-1713334" y="14166207"/>
                <a:ext cx="1117601" cy="172235"/>
              </a:xfrm>
              <a:prstGeom prst="rect">
                <a:avLst/>
              </a:prstGeom>
              <a:noFill/>
            </p:spPr>
            <p:txBody>
              <a:bodyPr wrap="square" lIns="0" tIns="0" rIns="0" bIns="0" rtlCol="0">
                <a:spAutoFit/>
              </a:bodyPr>
              <a:lstStyle>
                <a:defPPr>
                  <a:defRPr lang="en-US"/>
                </a:defPPr>
                <a:lvl1pPr marL="0" algn="l" defTabSz="2821436" rtl="0" eaLnBrk="1" latinLnBrk="0" hangingPunct="1">
                  <a:defRPr sz="5600" kern="1200">
                    <a:solidFill>
                      <a:schemeClr val="tx1"/>
                    </a:solidFill>
                    <a:latin typeface="+mn-lt"/>
                    <a:ea typeface="+mn-ea"/>
                    <a:cs typeface="+mn-cs"/>
                  </a:defRPr>
                </a:lvl1pPr>
                <a:lvl2pPr marL="1410719" algn="l" defTabSz="2821436" rtl="0" eaLnBrk="1" latinLnBrk="0" hangingPunct="1">
                  <a:defRPr sz="5600" kern="1200">
                    <a:solidFill>
                      <a:schemeClr val="tx1"/>
                    </a:solidFill>
                    <a:latin typeface="+mn-lt"/>
                    <a:ea typeface="+mn-ea"/>
                    <a:cs typeface="+mn-cs"/>
                  </a:defRPr>
                </a:lvl2pPr>
                <a:lvl3pPr marL="2821436" algn="l" defTabSz="2821436" rtl="0" eaLnBrk="1" latinLnBrk="0" hangingPunct="1">
                  <a:defRPr sz="5600" kern="1200">
                    <a:solidFill>
                      <a:schemeClr val="tx1"/>
                    </a:solidFill>
                    <a:latin typeface="+mn-lt"/>
                    <a:ea typeface="+mn-ea"/>
                    <a:cs typeface="+mn-cs"/>
                  </a:defRPr>
                </a:lvl3pPr>
                <a:lvl4pPr marL="4232155" algn="l" defTabSz="2821436" rtl="0" eaLnBrk="1" latinLnBrk="0" hangingPunct="1">
                  <a:defRPr sz="5600" kern="1200">
                    <a:solidFill>
                      <a:schemeClr val="tx1"/>
                    </a:solidFill>
                    <a:latin typeface="+mn-lt"/>
                    <a:ea typeface="+mn-ea"/>
                    <a:cs typeface="+mn-cs"/>
                  </a:defRPr>
                </a:lvl4pPr>
                <a:lvl5pPr marL="5642872" algn="l" defTabSz="2821436" rtl="0" eaLnBrk="1" latinLnBrk="0" hangingPunct="1">
                  <a:defRPr sz="5600" kern="1200">
                    <a:solidFill>
                      <a:schemeClr val="tx1"/>
                    </a:solidFill>
                    <a:latin typeface="+mn-lt"/>
                    <a:ea typeface="+mn-ea"/>
                    <a:cs typeface="+mn-cs"/>
                  </a:defRPr>
                </a:lvl5pPr>
                <a:lvl6pPr marL="7053590" algn="l" defTabSz="2821436" rtl="0" eaLnBrk="1" latinLnBrk="0" hangingPunct="1">
                  <a:defRPr sz="5600" kern="1200">
                    <a:solidFill>
                      <a:schemeClr val="tx1"/>
                    </a:solidFill>
                    <a:latin typeface="+mn-lt"/>
                    <a:ea typeface="+mn-ea"/>
                    <a:cs typeface="+mn-cs"/>
                  </a:defRPr>
                </a:lvl6pPr>
                <a:lvl7pPr marL="8464309" algn="l" defTabSz="2821436" rtl="0" eaLnBrk="1" latinLnBrk="0" hangingPunct="1">
                  <a:defRPr sz="5600" kern="1200">
                    <a:solidFill>
                      <a:schemeClr val="tx1"/>
                    </a:solidFill>
                    <a:latin typeface="+mn-lt"/>
                    <a:ea typeface="+mn-ea"/>
                    <a:cs typeface="+mn-cs"/>
                  </a:defRPr>
                </a:lvl7pPr>
                <a:lvl8pPr marL="9875027" algn="l" defTabSz="2821436" rtl="0" eaLnBrk="1" latinLnBrk="0" hangingPunct="1">
                  <a:defRPr sz="5600" kern="1200">
                    <a:solidFill>
                      <a:schemeClr val="tx1"/>
                    </a:solidFill>
                    <a:latin typeface="+mn-lt"/>
                    <a:ea typeface="+mn-ea"/>
                    <a:cs typeface="+mn-cs"/>
                  </a:defRPr>
                </a:lvl8pPr>
                <a:lvl9pPr marL="11285745" algn="l" defTabSz="2821436" rtl="0" eaLnBrk="1" latinLnBrk="0" hangingPunct="1">
                  <a:defRPr sz="5600" kern="1200">
                    <a:solidFill>
                      <a:schemeClr val="tx1"/>
                    </a:solidFill>
                    <a:latin typeface="+mn-lt"/>
                    <a:ea typeface="+mn-ea"/>
                    <a:cs typeface="+mn-cs"/>
                  </a:defRPr>
                </a:lvl9pPr>
              </a:lstStyle>
              <a:p>
                <a:pPr algn="ctr"/>
                <a:r>
                  <a:rPr lang="en-US" sz="1700" dirty="0" smtClean="0">
                    <a:solidFill>
                      <a:srgbClr val="FF0000"/>
                    </a:solidFill>
                  </a:rPr>
                  <a:t>Bad </a:t>
                </a:r>
                <a:r>
                  <a:rPr lang="en-US" sz="1700" dirty="0" smtClean="0">
                    <a:solidFill>
                      <a:schemeClr val="bg1"/>
                    </a:solidFill>
                  </a:rPr>
                  <a:t>printing quality</a:t>
                </a:r>
                <a:endParaRPr lang="en-US" sz="1700" dirty="0">
                  <a:solidFill>
                    <a:schemeClr val="bg1"/>
                  </a:solidFill>
                </a:endParaRPr>
              </a:p>
            </p:txBody>
          </p:sp>
        </p:grpSp>
      </p:grpSp>
      <p:sp>
        <p:nvSpPr>
          <p:cNvPr id="40" name="TextBox 39"/>
          <p:cNvSpPr txBox="1"/>
          <p:nvPr userDrawn="1"/>
        </p:nvSpPr>
        <p:spPr>
          <a:xfrm>
            <a:off x="38967379" y="30139765"/>
            <a:ext cx="4216103" cy="1371296"/>
          </a:xfrm>
          <a:prstGeom prst="rect">
            <a:avLst/>
          </a:prstGeom>
          <a:noFill/>
        </p:spPr>
        <p:txBody>
          <a:bodyPr wrap="square" lIns="93117" tIns="46557" rIns="93117" bIns="46557" rtlCol="0">
            <a:spAutoFit/>
          </a:bodyPr>
          <a:lstStyle/>
          <a:p>
            <a:pPr marL="248998" indent="-248998">
              <a:lnSpc>
                <a:spcPct val="100000"/>
              </a:lnSpc>
            </a:pPr>
            <a:r>
              <a:rPr lang="en-US" sz="2300" dirty="0" smtClean="0">
                <a:solidFill>
                  <a:schemeClr val="bg1"/>
                </a:solidFill>
              </a:rPr>
              <a:t>©2015</a:t>
            </a:r>
            <a:r>
              <a:rPr lang="en-US" sz="2300" baseline="0" dirty="0" smtClean="0">
                <a:solidFill>
                  <a:schemeClr val="bg1"/>
                </a:solidFill>
              </a:rPr>
              <a:t> </a:t>
            </a:r>
            <a:r>
              <a:rPr lang="en-US" sz="2300" dirty="0" smtClean="0">
                <a:solidFill>
                  <a:schemeClr val="bg1"/>
                </a:solidFill>
              </a:rPr>
              <a:t>PosterPresentations.com</a:t>
            </a:r>
            <a:br>
              <a:rPr lang="en-US" sz="2300" dirty="0" smtClean="0">
                <a:solidFill>
                  <a:schemeClr val="bg1"/>
                </a:solidFill>
              </a:rPr>
            </a:br>
            <a:r>
              <a:rPr lang="en-US" sz="2000" dirty="0" smtClean="0">
                <a:solidFill>
                  <a:schemeClr val="bg1"/>
                </a:solidFill>
              </a:rPr>
              <a:t>2117 Fourth Street ,</a:t>
            </a:r>
            <a:r>
              <a:rPr lang="en-US" sz="2000" baseline="0" dirty="0" smtClean="0">
                <a:solidFill>
                  <a:schemeClr val="bg1"/>
                </a:solidFill>
              </a:rPr>
              <a:t> Unit C        </a:t>
            </a:r>
          </a:p>
          <a:p>
            <a:pPr marL="248998" indent="0">
              <a:lnSpc>
                <a:spcPct val="100000"/>
              </a:lnSpc>
            </a:pPr>
            <a:r>
              <a:rPr lang="en-US" sz="2000" baseline="0" dirty="0" smtClean="0">
                <a:solidFill>
                  <a:schemeClr val="bg1"/>
                </a:solidFill>
              </a:rPr>
              <a:t>Berkeley CA </a:t>
            </a:r>
            <a:r>
              <a:rPr lang="en-US" sz="1700" baseline="0" dirty="0" smtClean="0">
                <a:solidFill>
                  <a:schemeClr val="bg1"/>
                </a:solidFill>
              </a:rPr>
              <a:t>94710</a:t>
            </a:r>
            <a:r>
              <a:rPr lang="en-US" sz="2000" baseline="0" dirty="0" smtClean="0">
                <a:solidFill>
                  <a:schemeClr val="bg1"/>
                </a:solidFill>
              </a:rPr>
              <a:t/>
            </a:r>
            <a:br>
              <a:rPr lang="en-US" sz="2000" baseline="0" dirty="0" smtClean="0">
                <a:solidFill>
                  <a:schemeClr val="bg1"/>
                </a:solidFill>
              </a:rPr>
            </a:br>
            <a:r>
              <a:rPr lang="en-US" sz="2000" b="1" baseline="0" dirty="0" smtClean="0">
                <a:solidFill>
                  <a:srgbClr val="FFFF00"/>
                </a:solidFill>
              </a:rPr>
              <a:t>posterpresenter@gmail.com</a:t>
            </a:r>
            <a:endParaRPr lang="en-US" sz="2300" b="1" dirty="0">
              <a:solidFill>
                <a:srgbClr val="FFFF00"/>
              </a:solidFill>
            </a:endParaRPr>
          </a:p>
        </p:txBody>
      </p:sp>
      <p:sp>
        <p:nvSpPr>
          <p:cNvPr id="42" name="Rounded Rectangle 41"/>
          <p:cNvSpPr/>
          <p:nvPr userDrawn="1"/>
        </p:nvSpPr>
        <p:spPr>
          <a:xfrm>
            <a:off x="400095" y="5786843"/>
            <a:ext cx="7248778" cy="24208542"/>
          </a:xfrm>
          <a:prstGeom prst="roundRect">
            <a:avLst>
              <a:gd name="adj" fmla="val 1956"/>
            </a:avLst>
          </a:prstGeom>
          <a:no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lIns="130384" tIns="65192" rIns="130384" bIns="65192" rtlCol="0" anchor="ctr"/>
          <a:lstStyle/>
          <a:p>
            <a:pPr algn="ctr"/>
            <a:endParaRPr lang="en-US" sz="8666"/>
          </a:p>
        </p:txBody>
      </p:sp>
      <p:sp>
        <p:nvSpPr>
          <p:cNvPr id="43" name="Rounded Rectangle 42"/>
          <p:cNvSpPr/>
          <p:nvPr userDrawn="1"/>
        </p:nvSpPr>
        <p:spPr>
          <a:xfrm>
            <a:off x="7987353" y="5786843"/>
            <a:ext cx="7248778" cy="24208542"/>
          </a:xfrm>
          <a:prstGeom prst="roundRect">
            <a:avLst>
              <a:gd name="adj" fmla="val 1956"/>
            </a:avLst>
          </a:prstGeom>
          <a:no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lIns="130384" tIns="65192" rIns="130384" bIns="65192" rtlCol="0" anchor="ctr"/>
          <a:lstStyle/>
          <a:p>
            <a:pPr algn="ctr"/>
            <a:endParaRPr lang="en-US" sz="8666"/>
          </a:p>
        </p:txBody>
      </p:sp>
      <p:sp>
        <p:nvSpPr>
          <p:cNvPr id="46" name="Rounded Rectangle 45"/>
          <p:cNvSpPr/>
          <p:nvPr userDrawn="1"/>
        </p:nvSpPr>
        <p:spPr>
          <a:xfrm>
            <a:off x="15574611" y="5786843"/>
            <a:ext cx="7248778" cy="24208542"/>
          </a:xfrm>
          <a:prstGeom prst="roundRect">
            <a:avLst>
              <a:gd name="adj" fmla="val 1956"/>
            </a:avLst>
          </a:prstGeom>
          <a:no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lIns="130384" tIns="65192" rIns="130384" bIns="65192" rtlCol="0" anchor="ctr"/>
          <a:lstStyle/>
          <a:p>
            <a:pPr algn="ctr"/>
            <a:endParaRPr lang="en-US" sz="8666"/>
          </a:p>
        </p:txBody>
      </p:sp>
      <p:sp>
        <p:nvSpPr>
          <p:cNvPr id="47" name="Rounded Rectangle 46"/>
          <p:cNvSpPr/>
          <p:nvPr userDrawn="1"/>
        </p:nvSpPr>
        <p:spPr>
          <a:xfrm>
            <a:off x="23161869" y="5786843"/>
            <a:ext cx="7248778" cy="24208542"/>
          </a:xfrm>
          <a:prstGeom prst="roundRect">
            <a:avLst>
              <a:gd name="adj" fmla="val 1956"/>
            </a:avLst>
          </a:prstGeom>
          <a:no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lIns="130384" tIns="65192" rIns="130384" bIns="65192" rtlCol="0" anchor="ctr"/>
          <a:lstStyle/>
          <a:p>
            <a:pPr algn="ctr"/>
            <a:endParaRPr lang="en-US" sz="8666"/>
          </a:p>
        </p:txBody>
      </p:sp>
      <p:sp>
        <p:nvSpPr>
          <p:cNvPr id="48" name="Rounded Rectangle 47"/>
          <p:cNvSpPr/>
          <p:nvPr userDrawn="1"/>
        </p:nvSpPr>
        <p:spPr>
          <a:xfrm>
            <a:off x="30749126" y="5786843"/>
            <a:ext cx="7248778" cy="24208542"/>
          </a:xfrm>
          <a:prstGeom prst="roundRect">
            <a:avLst>
              <a:gd name="adj" fmla="val 1956"/>
            </a:avLst>
          </a:prstGeom>
          <a:no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lIns="130384" tIns="65192" rIns="130384" bIns="65192" rtlCol="0" anchor="ctr"/>
          <a:lstStyle/>
          <a:p>
            <a:pPr algn="ctr"/>
            <a:endParaRPr lang="en-US" sz="8666"/>
          </a:p>
        </p:txBody>
      </p:sp>
      <p:grpSp>
        <p:nvGrpSpPr>
          <p:cNvPr id="49" name="Group 48"/>
          <p:cNvGrpSpPr/>
          <p:nvPr userDrawn="1"/>
        </p:nvGrpSpPr>
        <p:grpSpPr>
          <a:xfrm rot="10800000">
            <a:off x="-21913" y="30662668"/>
            <a:ext cx="38440967" cy="2253587"/>
            <a:chOff x="-14192" y="1382"/>
            <a:chExt cx="27451941" cy="4572641"/>
          </a:xfrm>
        </p:grpSpPr>
        <p:sp>
          <p:nvSpPr>
            <p:cNvPr id="50" name="Rectangle 16"/>
            <p:cNvSpPr/>
            <p:nvPr userDrawn="1"/>
          </p:nvSpPr>
          <p:spPr>
            <a:xfrm>
              <a:off x="4001" y="707796"/>
              <a:ext cx="27429212" cy="3866227"/>
            </a:xfrm>
            <a:custGeom>
              <a:avLst/>
              <a:gdLst>
                <a:gd name="connsiteX0" fmla="*/ 0 w 43891200"/>
                <a:gd name="connsiteY0" fmla="*/ 0 h 7027483"/>
                <a:gd name="connsiteX1" fmla="*/ 43891200 w 43891200"/>
                <a:gd name="connsiteY1" fmla="*/ 0 h 7027483"/>
                <a:gd name="connsiteX2" fmla="*/ 43891200 w 43891200"/>
                <a:gd name="connsiteY2" fmla="*/ 7027483 h 7027483"/>
                <a:gd name="connsiteX3" fmla="*/ 0 w 43891200"/>
                <a:gd name="connsiteY3" fmla="*/ 7027483 h 7027483"/>
                <a:gd name="connsiteX4" fmla="*/ 0 w 43891200"/>
                <a:gd name="connsiteY4"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617527 w 43891200"/>
                <a:gd name="connsiteY3" fmla="*/ 6999261 h 7027483"/>
                <a:gd name="connsiteX4" fmla="*/ 0 w 43891200"/>
                <a:gd name="connsiteY4" fmla="*/ 702748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0 w 43891200"/>
                <a:gd name="connsiteY4" fmla="*/ 702748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100503"/>
                <a:gd name="connsiteX1" fmla="*/ 43891200 w 43891200"/>
                <a:gd name="connsiteY1" fmla="*/ 0 h 7100503"/>
                <a:gd name="connsiteX2" fmla="*/ 43891200 w 43891200"/>
                <a:gd name="connsiteY2" fmla="*/ 7027483 h 7100503"/>
                <a:gd name="connsiteX3" fmla="*/ 21448200 w 43891200"/>
                <a:gd name="connsiteY3" fmla="*/ 3838305 h 7100503"/>
                <a:gd name="connsiteX4" fmla="*/ 28221 w 43891200"/>
                <a:gd name="connsiteY4" fmla="*/ 6688809 h 7100503"/>
                <a:gd name="connsiteX5" fmla="*/ 0 w 43891200"/>
                <a:gd name="connsiteY5" fmla="*/ 0 h 7100503"/>
                <a:gd name="connsiteX0" fmla="*/ 0 w 43891200"/>
                <a:gd name="connsiteY0" fmla="*/ 0 h 7100503"/>
                <a:gd name="connsiteX1" fmla="*/ 43891200 w 43891200"/>
                <a:gd name="connsiteY1" fmla="*/ 0 h 7100503"/>
                <a:gd name="connsiteX2" fmla="*/ 43891200 w 43891200"/>
                <a:gd name="connsiteY2" fmla="*/ 7027483 h 7100503"/>
                <a:gd name="connsiteX3" fmla="*/ 21448200 w 43891200"/>
                <a:gd name="connsiteY3" fmla="*/ 3838305 h 7100503"/>
                <a:gd name="connsiteX4" fmla="*/ 28221 w 43891200"/>
                <a:gd name="connsiteY4" fmla="*/ 6688809 h 7100503"/>
                <a:gd name="connsiteX5" fmla="*/ 0 w 43891200"/>
                <a:gd name="connsiteY5" fmla="*/ 0 h 710050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84664 w 43891200"/>
                <a:gd name="connsiteY4" fmla="*/ 553167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532864 w 43891200"/>
                <a:gd name="connsiteY3" fmla="*/ 3330294 h 7027483"/>
                <a:gd name="connsiteX4" fmla="*/ 84664 w 43891200"/>
                <a:gd name="connsiteY4" fmla="*/ 553167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589306 w 43891200"/>
                <a:gd name="connsiteY3" fmla="*/ 3104512 h 7027483"/>
                <a:gd name="connsiteX4" fmla="*/ 84664 w 43891200"/>
                <a:gd name="connsiteY4" fmla="*/ 553167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589306 w 43891200"/>
                <a:gd name="connsiteY3" fmla="*/ 3104512 h 7027483"/>
                <a:gd name="connsiteX4" fmla="*/ 84664 w 43891200"/>
                <a:gd name="connsiteY4" fmla="*/ 5531673 h 7027483"/>
                <a:gd name="connsiteX5" fmla="*/ 0 w 43891200"/>
                <a:gd name="connsiteY5" fmla="*/ 0 h 7027483"/>
                <a:gd name="connsiteX0" fmla="*/ 0 w 43891200"/>
                <a:gd name="connsiteY0" fmla="*/ 0 h 7272584"/>
                <a:gd name="connsiteX1" fmla="*/ 43891200 w 43891200"/>
                <a:gd name="connsiteY1" fmla="*/ 0 h 7272584"/>
                <a:gd name="connsiteX2" fmla="*/ 43891200 w 43891200"/>
                <a:gd name="connsiteY2" fmla="*/ 7027483 h 7272584"/>
                <a:gd name="connsiteX3" fmla="*/ 37534349 w 43891200"/>
                <a:gd name="connsiteY3" fmla="*/ 5432466 h 7272584"/>
                <a:gd name="connsiteX4" fmla="*/ 21589306 w 43891200"/>
                <a:gd name="connsiteY4" fmla="*/ 3104512 h 7272584"/>
                <a:gd name="connsiteX5" fmla="*/ 84664 w 43891200"/>
                <a:gd name="connsiteY5" fmla="*/ 5531673 h 7272584"/>
                <a:gd name="connsiteX6" fmla="*/ 0 w 43891200"/>
                <a:gd name="connsiteY6" fmla="*/ 0 h 7272584"/>
                <a:gd name="connsiteX0" fmla="*/ 0 w 43891200"/>
                <a:gd name="connsiteY0" fmla="*/ 0 h 7027483"/>
                <a:gd name="connsiteX1" fmla="*/ 43891200 w 43891200"/>
                <a:gd name="connsiteY1" fmla="*/ 0 h 7027483"/>
                <a:gd name="connsiteX2" fmla="*/ 43891200 w 43891200"/>
                <a:gd name="connsiteY2" fmla="*/ 7027483 h 7027483"/>
                <a:gd name="connsiteX3" fmla="*/ 37534349 w 43891200"/>
                <a:gd name="connsiteY3" fmla="*/ 5432466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423313 w 43891200"/>
                <a:gd name="connsiteY4" fmla="*/ 3012175 h 7027483"/>
                <a:gd name="connsiteX5" fmla="*/ 84664 w 43891200"/>
                <a:gd name="connsiteY5" fmla="*/ 5531673 h 7027483"/>
                <a:gd name="connsiteX6" fmla="*/ 0 w 43891200"/>
                <a:gd name="connsiteY6" fmla="*/ 0 h 7027483"/>
                <a:gd name="connsiteX0" fmla="*/ 0 w 43891200"/>
                <a:gd name="connsiteY0" fmla="*/ 0 h 6029592"/>
                <a:gd name="connsiteX1" fmla="*/ 43891200 w 43891200"/>
                <a:gd name="connsiteY1" fmla="*/ 0 h 6029592"/>
                <a:gd name="connsiteX2" fmla="*/ 43852760 w 43891200"/>
                <a:gd name="connsiteY2" fmla="*/ 6029592 h 6029592"/>
                <a:gd name="connsiteX3" fmla="*/ 37534347 w 43891200"/>
                <a:gd name="connsiteY3" fmla="*/ 5179307 h 6029592"/>
                <a:gd name="connsiteX4" fmla="*/ 21423313 w 43891200"/>
                <a:gd name="connsiteY4" fmla="*/ 3012175 h 6029592"/>
                <a:gd name="connsiteX5" fmla="*/ 84664 w 43891200"/>
                <a:gd name="connsiteY5" fmla="*/ 5531673 h 6029592"/>
                <a:gd name="connsiteX6" fmla="*/ 0 w 43891200"/>
                <a:gd name="connsiteY6" fmla="*/ 0 h 6029592"/>
                <a:gd name="connsiteX0" fmla="*/ 0 w 43891200"/>
                <a:gd name="connsiteY0" fmla="*/ 0 h 6029592"/>
                <a:gd name="connsiteX1" fmla="*/ 43891200 w 43891200"/>
                <a:gd name="connsiteY1" fmla="*/ 0 h 6029592"/>
                <a:gd name="connsiteX2" fmla="*/ 43852760 w 43891200"/>
                <a:gd name="connsiteY2" fmla="*/ 6029592 h 6029592"/>
                <a:gd name="connsiteX3" fmla="*/ 36342689 w 43891200"/>
                <a:gd name="connsiteY3" fmla="*/ 4466527 h 6029592"/>
                <a:gd name="connsiteX4" fmla="*/ 21423313 w 43891200"/>
                <a:gd name="connsiteY4" fmla="*/ 3012175 h 6029592"/>
                <a:gd name="connsiteX5" fmla="*/ 84664 w 43891200"/>
                <a:gd name="connsiteY5" fmla="*/ 5531673 h 6029592"/>
                <a:gd name="connsiteX6" fmla="*/ 0 w 43891200"/>
                <a:gd name="connsiteY6" fmla="*/ 0 h 6029592"/>
                <a:gd name="connsiteX0" fmla="*/ 0 w 43891200"/>
                <a:gd name="connsiteY0" fmla="*/ 0 h 6079664"/>
                <a:gd name="connsiteX1" fmla="*/ 43891200 w 43891200"/>
                <a:gd name="connsiteY1" fmla="*/ 0 h 6079664"/>
                <a:gd name="connsiteX2" fmla="*/ 43852760 w 43891200"/>
                <a:gd name="connsiteY2" fmla="*/ 6029592 h 6079664"/>
                <a:gd name="connsiteX3" fmla="*/ 21423313 w 43891200"/>
                <a:gd name="connsiteY3" fmla="*/ 3012175 h 6079664"/>
                <a:gd name="connsiteX4" fmla="*/ 84664 w 43891200"/>
                <a:gd name="connsiteY4" fmla="*/ 5531673 h 6079664"/>
                <a:gd name="connsiteX5" fmla="*/ 0 w 43891200"/>
                <a:gd name="connsiteY5" fmla="*/ 0 h 6079664"/>
                <a:gd name="connsiteX0" fmla="*/ 0 w 43891200"/>
                <a:gd name="connsiteY0" fmla="*/ 0 h 6029592"/>
                <a:gd name="connsiteX1" fmla="*/ 43891200 w 43891200"/>
                <a:gd name="connsiteY1" fmla="*/ 0 h 6029592"/>
                <a:gd name="connsiteX2" fmla="*/ 43852760 w 43891200"/>
                <a:gd name="connsiteY2" fmla="*/ 6029592 h 6029592"/>
                <a:gd name="connsiteX3" fmla="*/ 21423313 w 43891200"/>
                <a:gd name="connsiteY3" fmla="*/ 3012175 h 6029592"/>
                <a:gd name="connsiteX4" fmla="*/ 84664 w 43891200"/>
                <a:gd name="connsiteY4" fmla="*/ 5531673 h 6029592"/>
                <a:gd name="connsiteX5" fmla="*/ 0 w 43891200"/>
                <a:gd name="connsiteY5" fmla="*/ 0 h 6029592"/>
                <a:gd name="connsiteX0" fmla="*/ 0 w 43891200"/>
                <a:gd name="connsiteY0" fmla="*/ 0 h 6029592"/>
                <a:gd name="connsiteX1" fmla="*/ 43891200 w 43891200"/>
                <a:gd name="connsiteY1" fmla="*/ 0 h 6029592"/>
                <a:gd name="connsiteX2" fmla="*/ 43852760 w 43891200"/>
                <a:gd name="connsiteY2" fmla="*/ 6029592 h 6029592"/>
                <a:gd name="connsiteX3" fmla="*/ 21423313 w 43891200"/>
                <a:gd name="connsiteY3" fmla="*/ 3012175 h 6029592"/>
                <a:gd name="connsiteX4" fmla="*/ 84664 w 43891200"/>
                <a:gd name="connsiteY4" fmla="*/ 5531673 h 6029592"/>
                <a:gd name="connsiteX5" fmla="*/ 0 w 43891200"/>
                <a:gd name="connsiteY5" fmla="*/ 0 h 6029592"/>
                <a:gd name="connsiteX0" fmla="*/ 0 w 43891200"/>
                <a:gd name="connsiteY0" fmla="*/ 0 h 5887037"/>
                <a:gd name="connsiteX1" fmla="*/ 43891200 w 43891200"/>
                <a:gd name="connsiteY1" fmla="*/ 0 h 5887037"/>
                <a:gd name="connsiteX2" fmla="*/ 43814321 w 43891200"/>
                <a:gd name="connsiteY2" fmla="*/ 5887037 h 5887037"/>
                <a:gd name="connsiteX3" fmla="*/ 21423313 w 43891200"/>
                <a:gd name="connsiteY3" fmla="*/ 3012175 h 5887037"/>
                <a:gd name="connsiteX4" fmla="*/ 84664 w 43891200"/>
                <a:gd name="connsiteY4" fmla="*/ 5531673 h 5887037"/>
                <a:gd name="connsiteX5" fmla="*/ 0 w 43891200"/>
                <a:gd name="connsiteY5" fmla="*/ 0 h 5887037"/>
                <a:gd name="connsiteX0" fmla="*/ 0 w 43891200"/>
                <a:gd name="connsiteY0" fmla="*/ 0 h 5745966"/>
                <a:gd name="connsiteX1" fmla="*/ 43891200 w 43891200"/>
                <a:gd name="connsiteY1" fmla="*/ 0 h 5745966"/>
                <a:gd name="connsiteX2" fmla="*/ 43814319 w 43891200"/>
                <a:gd name="connsiteY2" fmla="*/ 5745966 h 5745966"/>
                <a:gd name="connsiteX3" fmla="*/ 21423313 w 43891200"/>
                <a:gd name="connsiteY3" fmla="*/ 3012175 h 5745966"/>
                <a:gd name="connsiteX4" fmla="*/ 84664 w 43891200"/>
                <a:gd name="connsiteY4" fmla="*/ 5531673 h 5745966"/>
                <a:gd name="connsiteX5" fmla="*/ 0 w 43891200"/>
                <a:gd name="connsiteY5" fmla="*/ 0 h 5745966"/>
                <a:gd name="connsiteX0" fmla="*/ 0 w 43891200"/>
                <a:gd name="connsiteY0" fmla="*/ 0 h 5774180"/>
                <a:gd name="connsiteX1" fmla="*/ 43891200 w 43891200"/>
                <a:gd name="connsiteY1" fmla="*/ 0 h 5774180"/>
                <a:gd name="connsiteX2" fmla="*/ 43814319 w 43891200"/>
                <a:gd name="connsiteY2" fmla="*/ 5774180 h 5774180"/>
                <a:gd name="connsiteX3" fmla="*/ 21423313 w 43891200"/>
                <a:gd name="connsiteY3" fmla="*/ 3012175 h 5774180"/>
                <a:gd name="connsiteX4" fmla="*/ 84664 w 43891200"/>
                <a:gd name="connsiteY4" fmla="*/ 5531673 h 5774180"/>
                <a:gd name="connsiteX5" fmla="*/ 0 w 43891200"/>
                <a:gd name="connsiteY5" fmla="*/ 0 h 5774180"/>
                <a:gd name="connsiteX0" fmla="*/ 6633 w 43897833"/>
                <a:gd name="connsiteY0" fmla="*/ 0 h 5774180"/>
                <a:gd name="connsiteX1" fmla="*/ 43897833 w 43897833"/>
                <a:gd name="connsiteY1" fmla="*/ 0 h 5774180"/>
                <a:gd name="connsiteX2" fmla="*/ 43820952 w 43897833"/>
                <a:gd name="connsiteY2" fmla="*/ 5774180 h 5774180"/>
                <a:gd name="connsiteX3" fmla="*/ 21429946 w 43897833"/>
                <a:gd name="connsiteY3" fmla="*/ 3012175 h 5774180"/>
                <a:gd name="connsiteX4" fmla="*/ 0 w 43897833"/>
                <a:gd name="connsiteY4" fmla="*/ 5757386 h 5774180"/>
                <a:gd name="connsiteX5" fmla="*/ 6633 w 43897833"/>
                <a:gd name="connsiteY5" fmla="*/ 0 h 5774180"/>
                <a:gd name="connsiteX0" fmla="*/ 6633 w 43897833"/>
                <a:gd name="connsiteY0" fmla="*/ 0 h 5785600"/>
                <a:gd name="connsiteX1" fmla="*/ 43897833 w 43897833"/>
                <a:gd name="connsiteY1" fmla="*/ 0 h 5785600"/>
                <a:gd name="connsiteX2" fmla="*/ 43820952 w 43897833"/>
                <a:gd name="connsiteY2" fmla="*/ 5774180 h 5785600"/>
                <a:gd name="connsiteX3" fmla="*/ 21429946 w 43897833"/>
                <a:gd name="connsiteY3" fmla="*/ 3012175 h 5785600"/>
                <a:gd name="connsiteX4" fmla="*/ 0 w 43897833"/>
                <a:gd name="connsiteY4" fmla="*/ 5785600 h 5785600"/>
                <a:gd name="connsiteX5" fmla="*/ 6633 w 43897833"/>
                <a:gd name="connsiteY5" fmla="*/ 0 h 5785600"/>
                <a:gd name="connsiteX0" fmla="*/ 6633 w 43897833"/>
                <a:gd name="connsiteY0" fmla="*/ 0 h 5785600"/>
                <a:gd name="connsiteX1" fmla="*/ 43897833 w 43897833"/>
                <a:gd name="connsiteY1" fmla="*/ 0 h 5785600"/>
                <a:gd name="connsiteX2" fmla="*/ 43829914 w 43897833"/>
                <a:gd name="connsiteY2" fmla="*/ 5757562 h 5785600"/>
                <a:gd name="connsiteX3" fmla="*/ 21429946 w 43897833"/>
                <a:gd name="connsiteY3" fmla="*/ 3012175 h 5785600"/>
                <a:gd name="connsiteX4" fmla="*/ 0 w 43897833"/>
                <a:gd name="connsiteY4" fmla="*/ 5785600 h 5785600"/>
                <a:gd name="connsiteX5" fmla="*/ 6633 w 43897833"/>
                <a:gd name="connsiteY5" fmla="*/ 0 h 5785600"/>
                <a:gd name="connsiteX0" fmla="*/ 6633 w 43884390"/>
                <a:gd name="connsiteY0" fmla="*/ 4153 h 5789753"/>
                <a:gd name="connsiteX1" fmla="*/ 43884390 w 43884390"/>
                <a:gd name="connsiteY1" fmla="*/ 0 h 5789753"/>
                <a:gd name="connsiteX2" fmla="*/ 43829914 w 43884390"/>
                <a:gd name="connsiteY2" fmla="*/ 5761715 h 5789753"/>
                <a:gd name="connsiteX3" fmla="*/ 21429946 w 43884390"/>
                <a:gd name="connsiteY3" fmla="*/ 3016328 h 5789753"/>
                <a:gd name="connsiteX4" fmla="*/ 0 w 43884390"/>
                <a:gd name="connsiteY4" fmla="*/ 5789753 h 5789753"/>
                <a:gd name="connsiteX5" fmla="*/ 6633 w 43884390"/>
                <a:gd name="connsiteY5" fmla="*/ 4153 h 5789753"/>
                <a:gd name="connsiteX0" fmla="*/ 6633 w 43884392"/>
                <a:gd name="connsiteY0" fmla="*/ 0 h 5785600"/>
                <a:gd name="connsiteX1" fmla="*/ 43884392 w 43884392"/>
                <a:gd name="connsiteY1" fmla="*/ 1 h 5785600"/>
                <a:gd name="connsiteX2" fmla="*/ 43829914 w 43884392"/>
                <a:gd name="connsiteY2" fmla="*/ 5757562 h 5785600"/>
                <a:gd name="connsiteX3" fmla="*/ 21429946 w 43884392"/>
                <a:gd name="connsiteY3" fmla="*/ 3012175 h 5785600"/>
                <a:gd name="connsiteX4" fmla="*/ 0 w 43884392"/>
                <a:gd name="connsiteY4" fmla="*/ 5785600 h 5785600"/>
                <a:gd name="connsiteX5" fmla="*/ 6633 w 43884392"/>
                <a:gd name="connsiteY5" fmla="*/ 0 h 5785600"/>
                <a:gd name="connsiteX0" fmla="*/ 6633 w 43876785"/>
                <a:gd name="connsiteY0" fmla="*/ 7053 h 5792653"/>
                <a:gd name="connsiteX1" fmla="*/ 43876785 w 43876785"/>
                <a:gd name="connsiteY1" fmla="*/ 0 h 5792653"/>
                <a:gd name="connsiteX2" fmla="*/ 43829914 w 43876785"/>
                <a:gd name="connsiteY2" fmla="*/ 5764615 h 5792653"/>
                <a:gd name="connsiteX3" fmla="*/ 21429946 w 43876785"/>
                <a:gd name="connsiteY3" fmla="*/ 3019228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429946 w 43876785"/>
                <a:gd name="connsiteY3" fmla="*/ 3019228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852793 w 43876785"/>
                <a:gd name="connsiteY3" fmla="*/ 3019229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852793 w 43876785"/>
                <a:gd name="connsiteY3" fmla="*/ 3019229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64377 w 43876785"/>
                <a:gd name="connsiteY3" fmla="*/ 3000419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44088 w 43876785"/>
                <a:gd name="connsiteY3" fmla="*/ 3000419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801199"/>
                <a:gd name="connsiteX1" fmla="*/ 43876785 w 43876785"/>
                <a:gd name="connsiteY1" fmla="*/ 0 h 5801199"/>
                <a:gd name="connsiteX2" fmla="*/ 43831664 w 43876785"/>
                <a:gd name="connsiteY2" fmla="*/ 5801199 h 5801199"/>
                <a:gd name="connsiteX3" fmla="*/ 21923799 w 43876785"/>
                <a:gd name="connsiteY3" fmla="*/ 3009824 h 5801199"/>
                <a:gd name="connsiteX4" fmla="*/ 0 w 43876785"/>
                <a:gd name="connsiteY4" fmla="*/ 5792653 h 5801199"/>
                <a:gd name="connsiteX5" fmla="*/ 6633 w 43876785"/>
                <a:gd name="connsiteY5" fmla="*/ 7053 h 5801199"/>
                <a:gd name="connsiteX0" fmla="*/ 6633 w 43876785"/>
                <a:gd name="connsiteY0" fmla="*/ 7053 h 5811651"/>
                <a:gd name="connsiteX1" fmla="*/ 43876785 w 43876785"/>
                <a:gd name="connsiteY1" fmla="*/ 0 h 5811651"/>
                <a:gd name="connsiteX2" fmla="*/ 43826110 w 43876785"/>
                <a:gd name="connsiteY2" fmla="*/ 5811651 h 5811651"/>
                <a:gd name="connsiteX3" fmla="*/ 21923799 w 43876785"/>
                <a:gd name="connsiteY3" fmla="*/ 3009824 h 5811651"/>
                <a:gd name="connsiteX4" fmla="*/ 0 w 43876785"/>
                <a:gd name="connsiteY4" fmla="*/ 5792653 h 5811651"/>
                <a:gd name="connsiteX5" fmla="*/ 6633 w 43876785"/>
                <a:gd name="connsiteY5" fmla="*/ 7053 h 5811651"/>
                <a:gd name="connsiteX0" fmla="*/ -1 w 43870151"/>
                <a:gd name="connsiteY0" fmla="*/ 7053 h 5818785"/>
                <a:gd name="connsiteX1" fmla="*/ 43870151 w 43870151"/>
                <a:gd name="connsiteY1" fmla="*/ 0 h 5818785"/>
                <a:gd name="connsiteX2" fmla="*/ 43819476 w 43870151"/>
                <a:gd name="connsiteY2" fmla="*/ 5811651 h 5818785"/>
                <a:gd name="connsiteX3" fmla="*/ 21917165 w 43870151"/>
                <a:gd name="connsiteY3" fmla="*/ 3009824 h 5818785"/>
                <a:gd name="connsiteX4" fmla="*/ 4477 w 43870151"/>
                <a:gd name="connsiteY4" fmla="*/ 5818785 h 5818785"/>
                <a:gd name="connsiteX5" fmla="*/ -1 w 43870151"/>
                <a:gd name="connsiteY5" fmla="*/ 7053 h 5818785"/>
                <a:gd name="connsiteX0" fmla="*/ 239 w 43870391"/>
                <a:gd name="connsiteY0" fmla="*/ 7053 h 5814778"/>
                <a:gd name="connsiteX1" fmla="*/ 43870391 w 43870391"/>
                <a:gd name="connsiteY1" fmla="*/ 0 h 5814778"/>
                <a:gd name="connsiteX2" fmla="*/ 43819716 w 43870391"/>
                <a:gd name="connsiteY2" fmla="*/ 5811651 h 5814778"/>
                <a:gd name="connsiteX3" fmla="*/ 21917405 w 43870391"/>
                <a:gd name="connsiteY3" fmla="*/ 3009824 h 5814778"/>
                <a:gd name="connsiteX4" fmla="*/ 457 w 43870391"/>
                <a:gd name="connsiteY4" fmla="*/ 5814778 h 5814778"/>
                <a:gd name="connsiteX5" fmla="*/ 239 w 43870391"/>
                <a:gd name="connsiteY5" fmla="*/ 7053 h 5814778"/>
                <a:gd name="connsiteX0" fmla="*/ 239 w 43870391"/>
                <a:gd name="connsiteY0" fmla="*/ 7053 h 5811651"/>
                <a:gd name="connsiteX1" fmla="*/ 43870391 w 43870391"/>
                <a:gd name="connsiteY1" fmla="*/ 0 h 5811651"/>
                <a:gd name="connsiteX2" fmla="*/ 43819716 w 43870391"/>
                <a:gd name="connsiteY2" fmla="*/ 5811651 h 5811651"/>
                <a:gd name="connsiteX3" fmla="*/ 21917405 w 43870391"/>
                <a:gd name="connsiteY3" fmla="*/ 3009824 h 5811651"/>
                <a:gd name="connsiteX4" fmla="*/ 457 w 43870391"/>
                <a:gd name="connsiteY4" fmla="*/ 5806763 h 5811651"/>
                <a:gd name="connsiteX5" fmla="*/ 239 w 43870391"/>
                <a:gd name="connsiteY5" fmla="*/ 7053 h 5811651"/>
                <a:gd name="connsiteX0" fmla="*/ 239 w 43870391"/>
                <a:gd name="connsiteY0" fmla="*/ 7053 h 5811651"/>
                <a:gd name="connsiteX1" fmla="*/ 43870391 w 43870391"/>
                <a:gd name="connsiteY1" fmla="*/ 0 h 5811651"/>
                <a:gd name="connsiteX2" fmla="*/ 43819716 w 43870391"/>
                <a:gd name="connsiteY2" fmla="*/ 5811651 h 5811651"/>
                <a:gd name="connsiteX3" fmla="*/ 21917405 w 43870391"/>
                <a:gd name="connsiteY3" fmla="*/ 3009824 h 5811651"/>
                <a:gd name="connsiteX4" fmla="*/ 457 w 43870391"/>
                <a:gd name="connsiteY4" fmla="*/ 5798748 h 5811651"/>
                <a:gd name="connsiteX5" fmla="*/ 239 w 43870391"/>
                <a:gd name="connsiteY5" fmla="*/ 7053 h 5811651"/>
                <a:gd name="connsiteX0" fmla="*/ 239 w 43870391"/>
                <a:gd name="connsiteY0" fmla="*/ 7053 h 5811651"/>
                <a:gd name="connsiteX1" fmla="*/ 43870391 w 43870391"/>
                <a:gd name="connsiteY1" fmla="*/ 0 h 5811651"/>
                <a:gd name="connsiteX2" fmla="*/ 43819716 w 43870391"/>
                <a:gd name="connsiteY2" fmla="*/ 5811651 h 5811651"/>
                <a:gd name="connsiteX3" fmla="*/ 21917405 w 43870391"/>
                <a:gd name="connsiteY3" fmla="*/ 3009824 h 5811651"/>
                <a:gd name="connsiteX4" fmla="*/ 457 w 43870391"/>
                <a:gd name="connsiteY4" fmla="*/ 5798748 h 5811651"/>
                <a:gd name="connsiteX5" fmla="*/ 239 w 43870391"/>
                <a:gd name="connsiteY5" fmla="*/ 7053 h 5811651"/>
                <a:gd name="connsiteX0" fmla="*/ 239 w 43842825"/>
                <a:gd name="connsiteY0" fmla="*/ 7053 h 5811651"/>
                <a:gd name="connsiteX1" fmla="*/ 43842825 w 43842825"/>
                <a:gd name="connsiteY1" fmla="*/ 0 h 5811651"/>
                <a:gd name="connsiteX2" fmla="*/ 43819716 w 43842825"/>
                <a:gd name="connsiteY2" fmla="*/ 5811651 h 5811651"/>
                <a:gd name="connsiteX3" fmla="*/ 21917405 w 43842825"/>
                <a:gd name="connsiteY3" fmla="*/ 3009824 h 5811651"/>
                <a:gd name="connsiteX4" fmla="*/ 457 w 43842825"/>
                <a:gd name="connsiteY4" fmla="*/ 5798748 h 5811651"/>
                <a:gd name="connsiteX5" fmla="*/ 239 w 43842825"/>
                <a:gd name="connsiteY5" fmla="*/ 7053 h 5811651"/>
                <a:gd name="connsiteX0" fmla="*/ 239 w 43824446"/>
                <a:gd name="connsiteY0" fmla="*/ 7053 h 5811651"/>
                <a:gd name="connsiteX1" fmla="*/ 43824446 w 43824446"/>
                <a:gd name="connsiteY1" fmla="*/ 0 h 5811651"/>
                <a:gd name="connsiteX2" fmla="*/ 43819716 w 43824446"/>
                <a:gd name="connsiteY2" fmla="*/ 5811651 h 5811651"/>
                <a:gd name="connsiteX3" fmla="*/ 21917405 w 43824446"/>
                <a:gd name="connsiteY3" fmla="*/ 3009824 h 5811651"/>
                <a:gd name="connsiteX4" fmla="*/ 457 w 43824446"/>
                <a:gd name="connsiteY4" fmla="*/ 5798748 h 5811651"/>
                <a:gd name="connsiteX5" fmla="*/ 239 w 43824446"/>
                <a:gd name="connsiteY5" fmla="*/ 7053 h 58116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3824446" h="5811651">
                  <a:moveTo>
                    <a:pt x="239" y="7053"/>
                  </a:moveTo>
                  <a:lnTo>
                    <a:pt x="43824446" y="0"/>
                  </a:lnTo>
                  <a:cubicBezTo>
                    <a:pt x="43822869" y="1937217"/>
                    <a:pt x="43821293" y="3874434"/>
                    <a:pt x="43819716" y="5811651"/>
                  </a:cubicBezTo>
                  <a:cubicBezTo>
                    <a:pt x="38268362" y="4032785"/>
                    <a:pt x="30438085" y="2966157"/>
                    <a:pt x="21917405" y="3009824"/>
                  </a:cubicBezTo>
                  <a:cubicBezTo>
                    <a:pt x="14614291" y="3047251"/>
                    <a:pt x="6453731" y="3277510"/>
                    <a:pt x="457" y="5798748"/>
                  </a:cubicBezTo>
                  <a:cubicBezTo>
                    <a:pt x="-1036" y="3861504"/>
                    <a:pt x="1732" y="1944297"/>
                    <a:pt x="239" y="7053"/>
                  </a:cubicBezTo>
                  <a:close/>
                </a:path>
              </a:pathLst>
            </a:custGeom>
            <a:gradFill flip="none" rotWithShape="1">
              <a:gsLst>
                <a:gs pos="0">
                  <a:schemeClr val="accent6"/>
                </a:gs>
                <a:gs pos="100000">
                  <a:schemeClr val="accent4"/>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8666"/>
            </a:p>
          </p:txBody>
        </p:sp>
        <p:sp>
          <p:nvSpPr>
            <p:cNvPr id="51" name="Rectangle 16"/>
            <p:cNvSpPr/>
            <p:nvPr userDrawn="1"/>
          </p:nvSpPr>
          <p:spPr>
            <a:xfrm>
              <a:off x="-4323" y="5744"/>
              <a:ext cx="27440229" cy="4555641"/>
            </a:xfrm>
            <a:custGeom>
              <a:avLst/>
              <a:gdLst>
                <a:gd name="connsiteX0" fmla="*/ 0 w 43891200"/>
                <a:gd name="connsiteY0" fmla="*/ 0 h 7027483"/>
                <a:gd name="connsiteX1" fmla="*/ 43891200 w 43891200"/>
                <a:gd name="connsiteY1" fmla="*/ 0 h 7027483"/>
                <a:gd name="connsiteX2" fmla="*/ 43891200 w 43891200"/>
                <a:gd name="connsiteY2" fmla="*/ 7027483 h 7027483"/>
                <a:gd name="connsiteX3" fmla="*/ 0 w 43891200"/>
                <a:gd name="connsiteY3" fmla="*/ 7027483 h 7027483"/>
                <a:gd name="connsiteX4" fmla="*/ 0 w 43891200"/>
                <a:gd name="connsiteY4"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617527 w 43891200"/>
                <a:gd name="connsiteY3" fmla="*/ 6999261 h 7027483"/>
                <a:gd name="connsiteX4" fmla="*/ 0 w 43891200"/>
                <a:gd name="connsiteY4" fmla="*/ 702748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0 w 43891200"/>
                <a:gd name="connsiteY4" fmla="*/ 702748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100503"/>
                <a:gd name="connsiteX1" fmla="*/ 43891200 w 43891200"/>
                <a:gd name="connsiteY1" fmla="*/ 0 h 7100503"/>
                <a:gd name="connsiteX2" fmla="*/ 43891200 w 43891200"/>
                <a:gd name="connsiteY2" fmla="*/ 7027483 h 7100503"/>
                <a:gd name="connsiteX3" fmla="*/ 21448200 w 43891200"/>
                <a:gd name="connsiteY3" fmla="*/ 3838305 h 7100503"/>
                <a:gd name="connsiteX4" fmla="*/ 28221 w 43891200"/>
                <a:gd name="connsiteY4" fmla="*/ 6688809 h 7100503"/>
                <a:gd name="connsiteX5" fmla="*/ 0 w 43891200"/>
                <a:gd name="connsiteY5" fmla="*/ 0 h 7100503"/>
                <a:gd name="connsiteX0" fmla="*/ 0 w 43891200"/>
                <a:gd name="connsiteY0" fmla="*/ 0 h 7100503"/>
                <a:gd name="connsiteX1" fmla="*/ 43891200 w 43891200"/>
                <a:gd name="connsiteY1" fmla="*/ 0 h 7100503"/>
                <a:gd name="connsiteX2" fmla="*/ 43891200 w 43891200"/>
                <a:gd name="connsiteY2" fmla="*/ 7027483 h 7100503"/>
                <a:gd name="connsiteX3" fmla="*/ 21448200 w 43891200"/>
                <a:gd name="connsiteY3" fmla="*/ 3838305 h 7100503"/>
                <a:gd name="connsiteX4" fmla="*/ 28221 w 43891200"/>
                <a:gd name="connsiteY4" fmla="*/ 6688809 h 7100503"/>
                <a:gd name="connsiteX5" fmla="*/ 0 w 43891200"/>
                <a:gd name="connsiteY5" fmla="*/ 0 h 710050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968081"/>
                <a:gd name="connsiteY0" fmla="*/ 0 h 6688809"/>
                <a:gd name="connsiteX1" fmla="*/ 43891200 w 43968081"/>
                <a:gd name="connsiteY1" fmla="*/ 0 h 6688809"/>
                <a:gd name="connsiteX2" fmla="*/ 43968081 w 43968081"/>
                <a:gd name="connsiteY2" fmla="*/ 6358199 h 6688809"/>
                <a:gd name="connsiteX3" fmla="*/ 21448200 w 43968081"/>
                <a:gd name="connsiteY3" fmla="*/ 3838305 h 6688809"/>
                <a:gd name="connsiteX4" fmla="*/ 28221 w 43968081"/>
                <a:gd name="connsiteY4" fmla="*/ 6688809 h 6688809"/>
                <a:gd name="connsiteX5" fmla="*/ 0 w 43968081"/>
                <a:gd name="connsiteY5" fmla="*/ 0 h 6688809"/>
                <a:gd name="connsiteX0" fmla="*/ 0 w 43891200"/>
                <a:gd name="connsiteY0" fmla="*/ 0 h 6688809"/>
                <a:gd name="connsiteX1" fmla="*/ 43891200 w 43891200"/>
                <a:gd name="connsiteY1" fmla="*/ 0 h 6688809"/>
                <a:gd name="connsiteX2" fmla="*/ 43793664 w 43891200"/>
                <a:gd name="connsiteY2" fmla="*/ 6218350 h 6688809"/>
                <a:gd name="connsiteX3" fmla="*/ 21448200 w 43891200"/>
                <a:gd name="connsiteY3" fmla="*/ 3838305 h 6688809"/>
                <a:gd name="connsiteX4" fmla="*/ 28221 w 43891200"/>
                <a:gd name="connsiteY4" fmla="*/ 6688809 h 6688809"/>
                <a:gd name="connsiteX5" fmla="*/ 0 w 43891200"/>
                <a:gd name="connsiteY5" fmla="*/ 0 h 6688809"/>
                <a:gd name="connsiteX0" fmla="*/ 0 w 43891200"/>
                <a:gd name="connsiteY0" fmla="*/ 0 h 6688809"/>
                <a:gd name="connsiteX1" fmla="*/ 43891200 w 43891200"/>
                <a:gd name="connsiteY1" fmla="*/ 0 h 6688809"/>
                <a:gd name="connsiteX2" fmla="*/ 43823938 w 43891200"/>
                <a:gd name="connsiteY2" fmla="*/ 6183672 h 6688809"/>
                <a:gd name="connsiteX3" fmla="*/ 21448200 w 43891200"/>
                <a:gd name="connsiteY3" fmla="*/ 3838305 h 6688809"/>
                <a:gd name="connsiteX4" fmla="*/ 28221 w 43891200"/>
                <a:gd name="connsiteY4" fmla="*/ 6688809 h 6688809"/>
                <a:gd name="connsiteX5" fmla="*/ 0 w 43891200"/>
                <a:gd name="connsiteY5" fmla="*/ 0 h 6688809"/>
                <a:gd name="connsiteX0" fmla="*/ 0 w 43823938"/>
                <a:gd name="connsiteY0" fmla="*/ 0 h 6688809"/>
                <a:gd name="connsiteX1" fmla="*/ 43800376 w 43823938"/>
                <a:gd name="connsiteY1" fmla="*/ 0 h 6688809"/>
                <a:gd name="connsiteX2" fmla="*/ 43823938 w 43823938"/>
                <a:gd name="connsiteY2" fmla="*/ 6183672 h 6688809"/>
                <a:gd name="connsiteX3" fmla="*/ 21448200 w 43823938"/>
                <a:gd name="connsiteY3" fmla="*/ 3838305 h 6688809"/>
                <a:gd name="connsiteX4" fmla="*/ 28221 w 43823938"/>
                <a:gd name="connsiteY4" fmla="*/ 6688809 h 6688809"/>
                <a:gd name="connsiteX5" fmla="*/ 0 w 43823938"/>
                <a:gd name="connsiteY5" fmla="*/ 0 h 6688809"/>
                <a:gd name="connsiteX0" fmla="*/ 0 w 43883631"/>
                <a:gd name="connsiteY0" fmla="*/ 0 h 6688809"/>
                <a:gd name="connsiteX1" fmla="*/ 43883631 w 43883631"/>
                <a:gd name="connsiteY1" fmla="*/ 41614 h 6688809"/>
                <a:gd name="connsiteX2" fmla="*/ 43823938 w 43883631"/>
                <a:gd name="connsiteY2" fmla="*/ 6183672 h 6688809"/>
                <a:gd name="connsiteX3" fmla="*/ 21448200 w 43883631"/>
                <a:gd name="connsiteY3" fmla="*/ 3838305 h 6688809"/>
                <a:gd name="connsiteX4" fmla="*/ 28221 w 43883631"/>
                <a:gd name="connsiteY4" fmla="*/ 6688809 h 6688809"/>
                <a:gd name="connsiteX5" fmla="*/ 0 w 43883631"/>
                <a:gd name="connsiteY5" fmla="*/ 0 h 6688809"/>
                <a:gd name="connsiteX0" fmla="*/ 0 w 43876062"/>
                <a:gd name="connsiteY0" fmla="*/ 0 h 6688809"/>
                <a:gd name="connsiteX1" fmla="*/ 43876062 w 43876062"/>
                <a:gd name="connsiteY1" fmla="*/ 6936 h 6688809"/>
                <a:gd name="connsiteX2" fmla="*/ 43823938 w 43876062"/>
                <a:gd name="connsiteY2" fmla="*/ 6183672 h 6688809"/>
                <a:gd name="connsiteX3" fmla="*/ 21448200 w 43876062"/>
                <a:gd name="connsiteY3" fmla="*/ 3838305 h 6688809"/>
                <a:gd name="connsiteX4" fmla="*/ 28221 w 43876062"/>
                <a:gd name="connsiteY4" fmla="*/ 6688809 h 6688809"/>
                <a:gd name="connsiteX5" fmla="*/ 0 w 43876062"/>
                <a:gd name="connsiteY5" fmla="*/ 0 h 6688809"/>
                <a:gd name="connsiteX0" fmla="*/ 0 w 43883634"/>
                <a:gd name="connsiteY0" fmla="*/ 6936 h 6695745"/>
                <a:gd name="connsiteX1" fmla="*/ 43883634 w 43883634"/>
                <a:gd name="connsiteY1" fmla="*/ 0 h 6695745"/>
                <a:gd name="connsiteX2" fmla="*/ 43823938 w 43883634"/>
                <a:gd name="connsiteY2" fmla="*/ 6190608 h 6695745"/>
                <a:gd name="connsiteX3" fmla="*/ 21448200 w 43883634"/>
                <a:gd name="connsiteY3" fmla="*/ 3845241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448200 w 43883634"/>
                <a:gd name="connsiteY3" fmla="*/ 3845241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86368 w 43883634"/>
                <a:gd name="connsiteY3" fmla="*/ 3845241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871047 w 43883634"/>
                <a:gd name="connsiteY3" fmla="*/ 3810016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82633 w 43883634"/>
                <a:gd name="connsiteY3" fmla="*/ 3782129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1837"/>
                <a:gd name="connsiteX1" fmla="*/ 43883634 w 43883634"/>
                <a:gd name="connsiteY1" fmla="*/ 0 h 6691837"/>
                <a:gd name="connsiteX2" fmla="*/ 43827740 w 43883634"/>
                <a:gd name="connsiteY2" fmla="*/ 6180150 h 6691837"/>
                <a:gd name="connsiteX3" fmla="*/ 21911623 w 43883634"/>
                <a:gd name="connsiteY3" fmla="*/ 3791425 h 6691837"/>
                <a:gd name="connsiteX4" fmla="*/ 66513 w 43883634"/>
                <a:gd name="connsiteY4" fmla="*/ 6691837 h 6691837"/>
                <a:gd name="connsiteX5" fmla="*/ 0 w 43883634"/>
                <a:gd name="connsiteY5" fmla="*/ 6936 h 6691837"/>
                <a:gd name="connsiteX0" fmla="*/ 0 w 43883634"/>
                <a:gd name="connsiteY0" fmla="*/ 6936 h 6695746"/>
                <a:gd name="connsiteX1" fmla="*/ 43883634 w 43883634"/>
                <a:gd name="connsiteY1" fmla="*/ 0 h 6695746"/>
                <a:gd name="connsiteX2" fmla="*/ 43827740 w 43883634"/>
                <a:gd name="connsiteY2" fmla="*/ 6180150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40 w 43883634"/>
                <a:gd name="connsiteY2" fmla="*/ 6180150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40 w 43883634"/>
                <a:gd name="connsiteY2" fmla="*/ 6180150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40 w 43883634"/>
                <a:gd name="connsiteY2" fmla="*/ 6180150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39 w 43883634"/>
                <a:gd name="connsiteY2" fmla="*/ 5777889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39 w 43883634"/>
                <a:gd name="connsiteY2" fmla="*/ 5777889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39 w 43883634"/>
                <a:gd name="connsiteY2" fmla="*/ 5777889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39 w 43883634"/>
                <a:gd name="connsiteY2" fmla="*/ 5777889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39 w 43883634"/>
                <a:gd name="connsiteY2" fmla="*/ 5777889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23933 w 43834140"/>
                <a:gd name="connsiteY0" fmla="*/ 15369 h 6695746"/>
                <a:gd name="connsiteX1" fmla="*/ 43834140 w 43834140"/>
                <a:gd name="connsiteY1" fmla="*/ 0 h 6695746"/>
                <a:gd name="connsiteX2" fmla="*/ 43778245 w 43834140"/>
                <a:gd name="connsiteY2" fmla="*/ 5777889 h 6695746"/>
                <a:gd name="connsiteX3" fmla="*/ 21862129 w 43834140"/>
                <a:gd name="connsiteY3" fmla="*/ 3791425 h 6695746"/>
                <a:gd name="connsiteX4" fmla="*/ 0 w 43834140"/>
                <a:gd name="connsiteY4" fmla="*/ 6695746 h 6695746"/>
                <a:gd name="connsiteX5" fmla="*/ 23933 w 43834140"/>
                <a:gd name="connsiteY5" fmla="*/ 15369 h 6695746"/>
                <a:gd name="connsiteX0" fmla="*/ 1414 w 43848334"/>
                <a:gd name="connsiteY0" fmla="*/ 15369 h 6695746"/>
                <a:gd name="connsiteX1" fmla="*/ 43848334 w 43848334"/>
                <a:gd name="connsiteY1" fmla="*/ 0 h 6695746"/>
                <a:gd name="connsiteX2" fmla="*/ 43792439 w 43848334"/>
                <a:gd name="connsiteY2" fmla="*/ 5777889 h 6695746"/>
                <a:gd name="connsiteX3" fmla="*/ 21876323 w 43848334"/>
                <a:gd name="connsiteY3" fmla="*/ 3791425 h 6695746"/>
                <a:gd name="connsiteX4" fmla="*/ 14194 w 43848334"/>
                <a:gd name="connsiteY4" fmla="*/ 6695746 h 6695746"/>
                <a:gd name="connsiteX5" fmla="*/ 1414 w 43848334"/>
                <a:gd name="connsiteY5" fmla="*/ 15369 h 6695746"/>
                <a:gd name="connsiteX0" fmla="*/ 1414 w 43792439"/>
                <a:gd name="connsiteY0" fmla="*/ 6936 h 6687313"/>
                <a:gd name="connsiteX1" fmla="*/ 43729019 w 43792439"/>
                <a:gd name="connsiteY1" fmla="*/ 0 h 6687313"/>
                <a:gd name="connsiteX2" fmla="*/ 43792439 w 43792439"/>
                <a:gd name="connsiteY2" fmla="*/ 5769456 h 6687313"/>
                <a:gd name="connsiteX3" fmla="*/ 21876323 w 43792439"/>
                <a:gd name="connsiteY3" fmla="*/ 3782992 h 6687313"/>
                <a:gd name="connsiteX4" fmla="*/ 14194 w 43792439"/>
                <a:gd name="connsiteY4" fmla="*/ 6687313 h 6687313"/>
                <a:gd name="connsiteX5" fmla="*/ 1414 w 43792439"/>
                <a:gd name="connsiteY5" fmla="*/ 6936 h 6687313"/>
                <a:gd name="connsiteX0" fmla="*/ 1414 w 43792439"/>
                <a:gd name="connsiteY0" fmla="*/ 0 h 6680377"/>
                <a:gd name="connsiteX1" fmla="*/ 43600524 w 43792439"/>
                <a:gd name="connsiteY1" fmla="*/ 77395 h 6680377"/>
                <a:gd name="connsiteX2" fmla="*/ 43792439 w 43792439"/>
                <a:gd name="connsiteY2" fmla="*/ 5762520 h 6680377"/>
                <a:gd name="connsiteX3" fmla="*/ 21876323 w 43792439"/>
                <a:gd name="connsiteY3" fmla="*/ 3776056 h 6680377"/>
                <a:gd name="connsiteX4" fmla="*/ 14194 w 43792439"/>
                <a:gd name="connsiteY4" fmla="*/ 6680377 h 6680377"/>
                <a:gd name="connsiteX5" fmla="*/ 1414 w 43792439"/>
                <a:gd name="connsiteY5" fmla="*/ 0 h 6680377"/>
                <a:gd name="connsiteX0" fmla="*/ 1414 w 43792439"/>
                <a:gd name="connsiteY0" fmla="*/ 0 h 6680377"/>
                <a:gd name="connsiteX1" fmla="*/ 43683128 w 43792439"/>
                <a:gd name="connsiteY1" fmla="*/ 119561 h 6680377"/>
                <a:gd name="connsiteX2" fmla="*/ 43792439 w 43792439"/>
                <a:gd name="connsiteY2" fmla="*/ 5762520 h 6680377"/>
                <a:gd name="connsiteX3" fmla="*/ 21876323 w 43792439"/>
                <a:gd name="connsiteY3" fmla="*/ 3776056 h 6680377"/>
                <a:gd name="connsiteX4" fmla="*/ 14194 w 43792439"/>
                <a:gd name="connsiteY4" fmla="*/ 6680377 h 6680377"/>
                <a:gd name="connsiteX5" fmla="*/ 1414 w 43792439"/>
                <a:gd name="connsiteY5" fmla="*/ 0 h 6680377"/>
                <a:gd name="connsiteX0" fmla="*/ 1414 w 43793267"/>
                <a:gd name="connsiteY0" fmla="*/ 0 h 6680377"/>
                <a:gd name="connsiteX1" fmla="*/ 43793267 w 43793267"/>
                <a:gd name="connsiteY1" fmla="*/ 1497 h 6680377"/>
                <a:gd name="connsiteX2" fmla="*/ 43792439 w 43793267"/>
                <a:gd name="connsiteY2" fmla="*/ 5762520 h 6680377"/>
                <a:gd name="connsiteX3" fmla="*/ 21876323 w 43793267"/>
                <a:gd name="connsiteY3" fmla="*/ 3776056 h 6680377"/>
                <a:gd name="connsiteX4" fmla="*/ 14194 w 43793267"/>
                <a:gd name="connsiteY4" fmla="*/ 6680377 h 6680377"/>
                <a:gd name="connsiteX5" fmla="*/ 1414 w 43793267"/>
                <a:gd name="connsiteY5" fmla="*/ 0 h 66803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3793267" h="6680377">
                  <a:moveTo>
                    <a:pt x="1414" y="0"/>
                  </a:moveTo>
                  <a:lnTo>
                    <a:pt x="43793267" y="1497"/>
                  </a:lnTo>
                  <a:cubicBezTo>
                    <a:pt x="43793267" y="2343991"/>
                    <a:pt x="43792439" y="3420026"/>
                    <a:pt x="43792439" y="5762520"/>
                  </a:cubicBezTo>
                  <a:cubicBezTo>
                    <a:pt x="38990659" y="4549272"/>
                    <a:pt x="29172697" y="3623080"/>
                    <a:pt x="21876323" y="3776056"/>
                  </a:cubicBezTo>
                  <a:cubicBezTo>
                    <a:pt x="14579949" y="3929032"/>
                    <a:pt x="6467468" y="4159139"/>
                    <a:pt x="14194" y="6680377"/>
                  </a:cubicBezTo>
                  <a:cubicBezTo>
                    <a:pt x="22172" y="4453585"/>
                    <a:pt x="-6564" y="2226792"/>
                    <a:pt x="1414" y="0"/>
                  </a:cubicBezTo>
                  <a:close/>
                </a:path>
              </a:pathLst>
            </a:custGeom>
            <a:gradFill flip="none" rotWithShape="1">
              <a:gsLst>
                <a:gs pos="0">
                  <a:schemeClr val="accent6"/>
                </a:gs>
                <a:gs pos="100000">
                  <a:schemeClr val="accent1"/>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8666"/>
            </a:p>
          </p:txBody>
        </p:sp>
        <p:sp>
          <p:nvSpPr>
            <p:cNvPr id="52" name="Rectangle 15"/>
            <p:cNvSpPr/>
            <p:nvPr userDrawn="1"/>
          </p:nvSpPr>
          <p:spPr>
            <a:xfrm>
              <a:off x="-14192" y="1382"/>
              <a:ext cx="27451941" cy="4570666"/>
            </a:xfrm>
            <a:custGeom>
              <a:avLst/>
              <a:gdLst>
                <a:gd name="connsiteX0" fmla="*/ 0 w 43891200"/>
                <a:gd name="connsiteY0" fmla="*/ 0 h 2171777"/>
                <a:gd name="connsiteX1" fmla="*/ 43891200 w 43891200"/>
                <a:gd name="connsiteY1" fmla="*/ 0 h 2171777"/>
                <a:gd name="connsiteX2" fmla="*/ 43891200 w 43891200"/>
                <a:gd name="connsiteY2" fmla="*/ 2171777 h 2171777"/>
                <a:gd name="connsiteX3" fmla="*/ 0 w 43891200"/>
                <a:gd name="connsiteY3" fmla="*/ 2171777 h 2171777"/>
                <a:gd name="connsiteX4" fmla="*/ 0 w 43891200"/>
                <a:gd name="connsiteY4" fmla="*/ 0 h 2171777"/>
                <a:gd name="connsiteX0" fmla="*/ 0 w 43891200"/>
                <a:gd name="connsiteY0" fmla="*/ 0 h 2171777"/>
                <a:gd name="connsiteX1" fmla="*/ 43891200 w 43891200"/>
                <a:gd name="connsiteY1" fmla="*/ 0 h 2171777"/>
                <a:gd name="connsiteX2" fmla="*/ 43891200 w 43891200"/>
                <a:gd name="connsiteY2" fmla="*/ 2171777 h 2171777"/>
                <a:gd name="connsiteX3" fmla="*/ 21843298 w 43891200"/>
                <a:gd name="connsiteY3" fmla="*/ 2143554 h 2171777"/>
                <a:gd name="connsiteX4" fmla="*/ 0 w 43891200"/>
                <a:gd name="connsiteY4" fmla="*/ 2171777 h 2171777"/>
                <a:gd name="connsiteX5" fmla="*/ 0 w 43891200"/>
                <a:gd name="connsiteY5" fmla="*/ 0 h 2171777"/>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90029"/>
                <a:gd name="connsiteX1" fmla="*/ 43891200 w 43891200"/>
                <a:gd name="connsiteY1" fmla="*/ 0 h 5390029"/>
                <a:gd name="connsiteX2" fmla="*/ 43891200 w 43891200"/>
                <a:gd name="connsiteY2" fmla="*/ 2171777 h 5390029"/>
                <a:gd name="connsiteX3" fmla="*/ 21843298 w 43891200"/>
                <a:gd name="connsiteY3" fmla="*/ 2143554 h 5390029"/>
                <a:gd name="connsiteX4" fmla="*/ 28221 w 43891200"/>
                <a:gd name="connsiteY4" fmla="*/ 5360956 h 5390029"/>
                <a:gd name="connsiteX5" fmla="*/ 0 w 43891200"/>
                <a:gd name="connsiteY5" fmla="*/ 0 h 5390029"/>
                <a:gd name="connsiteX0" fmla="*/ 0 w 43891200"/>
                <a:gd name="connsiteY0" fmla="*/ 0 h 5390029"/>
                <a:gd name="connsiteX1" fmla="*/ 43891200 w 43891200"/>
                <a:gd name="connsiteY1" fmla="*/ 0 h 5390029"/>
                <a:gd name="connsiteX2" fmla="*/ 43891200 w 43891200"/>
                <a:gd name="connsiteY2" fmla="*/ 2171777 h 5390029"/>
                <a:gd name="connsiteX3" fmla="*/ 21843298 w 43891200"/>
                <a:gd name="connsiteY3" fmla="*/ 2143554 h 5390029"/>
                <a:gd name="connsiteX4" fmla="*/ 28221 w 43891200"/>
                <a:gd name="connsiteY4" fmla="*/ 5360956 h 5390029"/>
                <a:gd name="connsiteX5" fmla="*/ 0 w 43891200"/>
                <a:gd name="connsiteY5" fmla="*/ 0 h 5390029"/>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691988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778314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197 w 43891200"/>
                <a:gd name="connsiteY2" fmla="*/ 2143554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197 w 43891200"/>
                <a:gd name="connsiteY2" fmla="*/ 2143554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83162"/>
                <a:gd name="connsiteX1" fmla="*/ 43891200 w 43891200"/>
                <a:gd name="connsiteY1" fmla="*/ 0 h 5383162"/>
                <a:gd name="connsiteX2" fmla="*/ 43891197 w 43891200"/>
                <a:gd name="connsiteY2" fmla="*/ 2143554 h 5383162"/>
                <a:gd name="connsiteX3" fmla="*/ 21843298 w 43891200"/>
                <a:gd name="connsiteY3" fmla="*/ 1381537 h 5383162"/>
                <a:gd name="connsiteX4" fmla="*/ 12981 w 43891200"/>
                <a:gd name="connsiteY4" fmla="*/ 5383162 h 5383162"/>
                <a:gd name="connsiteX5" fmla="*/ 0 w 43891200"/>
                <a:gd name="connsiteY5" fmla="*/ 0 h 5383162"/>
                <a:gd name="connsiteX0" fmla="*/ 0 w 43891200"/>
                <a:gd name="connsiteY0" fmla="*/ 0 h 5353553"/>
                <a:gd name="connsiteX1" fmla="*/ 43891200 w 43891200"/>
                <a:gd name="connsiteY1" fmla="*/ 0 h 5353553"/>
                <a:gd name="connsiteX2" fmla="*/ 43891197 w 43891200"/>
                <a:gd name="connsiteY2" fmla="*/ 2143554 h 5353553"/>
                <a:gd name="connsiteX3" fmla="*/ 21843298 w 43891200"/>
                <a:gd name="connsiteY3" fmla="*/ 1381537 h 5353553"/>
                <a:gd name="connsiteX4" fmla="*/ 12981 w 43891200"/>
                <a:gd name="connsiteY4" fmla="*/ 5353553 h 5353553"/>
                <a:gd name="connsiteX5" fmla="*/ 0 w 43891200"/>
                <a:gd name="connsiteY5" fmla="*/ 0 h 5353553"/>
                <a:gd name="connsiteX0" fmla="*/ 0 w 43891200"/>
                <a:gd name="connsiteY0" fmla="*/ 0 h 5375759"/>
                <a:gd name="connsiteX1" fmla="*/ 43891200 w 43891200"/>
                <a:gd name="connsiteY1" fmla="*/ 0 h 5375759"/>
                <a:gd name="connsiteX2" fmla="*/ 43891197 w 43891200"/>
                <a:gd name="connsiteY2" fmla="*/ 2143554 h 5375759"/>
                <a:gd name="connsiteX3" fmla="*/ 21843298 w 43891200"/>
                <a:gd name="connsiteY3" fmla="*/ 1381537 h 5375759"/>
                <a:gd name="connsiteX4" fmla="*/ 2821 w 43891200"/>
                <a:gd name="connsiteY4" fmla="*/ 5375759 h 5375759"/>
                <a:gd name="connsiteX5" fmla="*/ 0 w 43891200"/>
                <a:gd name="connsiteY5" fmla="*/ 0 h 5375759"/>
                <a:gd name="connsiteX0" fmla="*/ 0 w 43891200"/>
                <a:gd name="connsiteY0" fmla="*/ 0 h 5391472"/>
                <a:gd name="connsiteX1" fmla="*/ 43891200 w 43891200"/>
                <a:gd name="connsiteY1" fmla="*/ 0 h 5391472"/>
                <a:gd name="connsiteX2" fmla="*/ 43891197 w 43891200"/>
                <a:gd name="connsiteY2" fmla="*/ 2143554 h 5391472"/>
                <a:gd name="connsiteX3" fmla="*/ 21843298 w 43891200"/>
                <a:gd name="connsiteY3" fmla="*/ 1381537 h 5391472"/>
                <a:gd name="connsiteX4" fmla="*/ 24143 w 43891200"/>
                <a:gd name="connsiteY4" fmla="*/ 5391472 h 5391472"/>
                <a:gd name="connsiteX5" fmla="*/ 0 w 43891200"/>
                <a:gd name="connsiteY5" fmla="*/ 0 h 5391472"/>
                <a:gd name="connsiteX0" fmla="*/ 0 w 43891200"/>
                <a:gd name="connsiteY0" fmla="*/ 0 h 5388329"/>
                <a:gd name="connsiteX1" fmla="*/ 43891200 w 43891200"/>
                <a:gd name="connsiteY1" fmla="*/ 0 h 5388329"/>
                <a:gd name="connsiteX2" fmla="*/ 43891197 w 43891200"/>
                <a:gd name="connsiteY2" fmla="*/ 2143554 h 5388329"/>
                <a:gd name="connsiteX3" fmla="*/ 21843298 w 43891200"/>
                <a:gd name="connsiteY3" fmla="*/ 1381537 h 5388329"/>
                <a:gd name="connsiteX4" fmla="*/ 11350 w 43891200"/>
                <a:gd name="connsiteY4" fmla="*/ 5388329 h 5388329"/>
                <a:gd name="connsiteX5" fmla="*/ 0 w 43891200"/>
                <a:gd name="connsiteY5" fmla="*/ 0 h 5388329"/>
                <a:gd name="connsiteX0" fmla="*/ 0 w 43918796"/>
                <a:gd name="connsiteY0" fmla="*/ 0 h 5388329"/>
                <a:gd name="connsiteX1" fmla="*/ 43918796 w 43918796"/>
                <a:gd name="connsiteY1" fmla="*/ 0 h 5388329"/>
                <a:gd name="connsiteX2" fmla="*/ 43918793 w 43918796"/>
                <a:gd name="connsiteY2" fmla="*/ 2143554 h 5388329"/>
                <a:gd name="connsiteX3" fmla="*/ 21870894 w 43918796"/>
                <a:gd name="connsiteY3" fmla="*/ 1381537 h 5388329"/>
                <a:gd name="connsiteX4" fmla="*/ 38946 w 43918796"/>
                <a:gd name="connsiteY4" fmla="*/ 5388329 h 5388329"/>
                <a:gd name="connsiteX5" fmla="*/ 0 w 43918796"/>
                <a:gd name="connsiteY5" fmla="*/ 0 h 5388329"/>
                <a:gd name="connsiteX0" fmla="*/ 0 w 43882001"/>
                <a:gd name="connsiteY0" fmla="*/ 6780 h 5388329"/>
                <a:gd name="connsiteX1" fmla="*/ 43882001 w 43882001"/>
                <a:gd name="connsiteY1" fmla="*/ 0 h 5388329"/>
                <a:gd name="connsiteX2" fmla="*/ 43881998 w 43882001"/>
                <a:gd name="connsiteY2" fmla="*/ 2143554 h 5388329"/>
                <a:gd name="connsiteX3" fmla="*/ 21834099 w 43882001"/>
                <a:gd name="connsiteY3" fmla="*/ 1381537 h 5388329"/>
                <a:gd name="connsiteX4" fmla="*/ 2151 w 43882001"/>
                <a:gd name="connsiteY4" fmla="*/ 5388329 h 5388329"/>
                <a:gd name="connsiteX5" fmla="*/ 0 w 43882001"/>
                <a:gd name="connsiteY5" fmla="*/ 6780 h 5388329"/>
                <a:gd name="connsiteX0" fmla="*/ 0 w 43909597"/>
                <a:gd name="connsiteY0" fmla="*/ 6780 h 5388329"/>
                <a:gd name="connsiteX1" fmla="*/ 43909597 w 43909597"/>
                <a:gd name="connsiteY1" fmla="*/ 0 h 5388329"/>
                <a:gd name="connsiteX2" fmla="*/ 43909594 w 43909597"/>
                <a:gd name="connsiteY2" fmla="*/ 2143554 h 5388329"/>
                <a:gd name="connsiteX3" fmla="*/ 21861695 w 43909597"/>
                <a:gd name="connsiteY3" fmla="*/ 1381537 h 5388329"/>
                <a:gd name="connsiteX4" fmla="*/ 29747 w 43909597"/>
                <a:gd name="connsiteY4" fmla="*/ 5388329 h 5388329"/>
                <a:gd name="connsiteX5" fmla="*/ 0 w 43909597"/>
                <a:gd name="connsiteY5" fmla="*/ 6780 h 5388329"/>
                <a:gd name="connsiteX0" fmla="*/ 16283 w 43879886"/>
                <a:gd name="connsiteY0" fmla="*/ 13560 h 5388329"/>
                <a:gd name="connsiteX1" fmla="*/ 43879886 w 43879886"/>
                <a:gd name="connsiteY1" fmla="*/ 0 h 5388329"/>
                <a:gd name="connsiteX2" fmla="*/ 43879883 w 43879886"/>
                <a:gd name="connsiteY2" fmla="*/ 2143554 h 5388329"/>
                <a:gd name="connsiteX3" fmla="*/ 21831984 w 43879886"/>
                <a:gd name="connsiteY3" fmla="*/ 1381537 h 5388329"/>
                <a:gd name="connsiteX4" fmla="*/ 36 w 43879886"/>
                <a:gd name="connsiteY4" fmla="*/ 5388329 h 5388329"/>
                <a:gd name="connsiteX5" fmla="*/ 16283 w 43879886"/>
                <a:gd name="connsiteY5" fmla="*/ 13560 h 5388329"/>
                <a:gd name="connsiteX0" fmla="*/ 7118 w 43879920"/>
                <a:gd name="connsiteY0" fmla="*/ 6780 h 5388329"/>
                <a:gd name="connsiteX1" fmla="*/ 43879920 w 43879920"/>
                <a:gd name="connsiteY1" fmla="*/ 0 h 5388329"/>
                <a:gd name="connsiteX2" fmla="*/ 43879917 w 43879920"/>
                <a:gd name="connsiteY2" fmla="*/ 2143554 h 5388329"/>
                <a:gd name="connsiteX3" fmla="*/ 21832018 w 43879920"/>
                <a:gd name="connsiteY3" fmla="*/ 1381537 h 5388329"/>
                <a:gd name="connsiteX4" fmla="*/ 70 w 43879920"/>
                <a:gd name="connsiteY4" fmla="*/ 5388329 h 5388329"/>
                <a:gd name="connsiteX5" fmla="*/ 7118 w 43879920"/>
                <a:gd name="connsiteY5" fmla="*/ 6780 h 5388329"/>
                <a:gd name="connsiteX0" fmla="*/ 0 w 43900399"/>
                <a:gd name="connsiteY0" fmla="*/ 0 h 5388329"/>
                <a:gd name="connsiteX1" fmla="*/ 43900399 w 43900399"/>
                <a:gd name="connsiteY1" fmla="*/ 0 h 5388329"/>
                <a:gd name="connsiteX2" fmla="*/ 43900396 w 43900399"/>
                <a:gd name="connsiteY2" fmla="*/ 2143554 h 5388329"/>
                <a:gd name="connsiteX3" fmla="*/ 21852497 w 43900399"/>
                <a:gd name="connsiteY3" fmla="*/ 1381537 h 5388329"/>
                <a:gd name="connsiteX4" fmla="*/ 20549 w 43900399"/>
                <a:gd name="connsiteY4" fmla="*/ 5388329 h 5388329"/>
                <a:gd name="connsiteX5" fmla="*/ 0 w 43900399"/>
                <a:gd name="connsiteY5" fmla="*/ 0 h 5388329"/>
                <a:gd name="connsiteX0" fmla="*/ 0 w 43900396"/>
                <a:gd name="connsiteY0" fmla="*/ 0 h 5388329"/>
                <a:gd name="connsiteX1" fmla="*/ 43854405 w 43900396"/>
                <a:gd name="connsiteY1" fmla="*/ 27119 h 5388329"/>
                <a:gd name="connsiteX2" fmla="*/ 43900396 w 43900396"/>
                <a:gd name="connsiteY2" fmla="*/ 2143554 h 5388329"/>
                <a:gd name="connsiteX3" fmla="*/ 21852497 w 43900396"/>
                <a:gd name="connsiteY3" fmla="*/ 1381537 h 5388329"/>
                <a:gd name="connsiteX4" fmla="*/ 20549 w 43900396"/>
                <a:gd name="connsiteY4" fmla="*/ 5388329 h 5388329"/>
                <a:gd name="connsiteX5" fmla="*/ 0 w 43900396"/>
                <a:gd name="connsiteY5" fmla="*/ 0 h 5388329"/>
                <a:gd name="connsiteX0" fmla="*/ 0 w 43900398"/>
                <a:gd name="connsiteY0" fmla="*/ 0 h 5388329"/>
                <a:gd name="connsiteX1" fmla="*/ 43900398 w 43900398"/>
                <a:gd name="connsiteY1" fmla="*/ 6780 h 5388329"/>
                <a:gd name="connsiteX2" fmla="*/ 43900396 w 43900398"/>
                <a:gd name="connsiteY2" fmla="*/ 2143554 h 5388329"/>
                <a:gd name="connsiteX3" fmla="*/ 21852497 w 43900398"/>
                <a:gd name="connsiteY3" fmla="*/ 1381537 h 5388329"/>
                <a:gd name="connsiteX4" fmla="*/ 20549 w 43900398"/>
                <a:gd name="connsiteY4" fmla="*/ 5388329 h 5388329"/>
                <a:gd name="connsiteX5" fmla="*/ 0 w 43900398"/>
                <a:gd name="connsiteY5" fmla="*/ 0 h 5388329"/>
                <a:gd name="connsiteX0" fmla="*/ 0 w 43909598"/>
                <a:gd name="connsiteY0" fmla="*/ 0 h 5388329"/>
                <a:gd name="connsiteX1" fmla="*/ 43909598 w 43909598"/>
                <a:gd name="connsiteY1" fmla="*/ 6780 h 5388329"/>
                <a:gd name="connsiteX2" fmla="*/ 43900396 w 43909598"/>
                <a:gd name="connsiteY2" fmla="*/ 2143554 h 5388329"/>
                <a:gd name="connsiteX3" fmla="*/ 21852497 w 43909598"/>
                <a:gd name="connsiteY3" fmla="*/ 1381537 h 5388329"/>
                <a:gd name="connsiteX4" fmla="*/ 20549 w 43909598"/>
                <a:gd name="connsiteY4" fmla="*/ 5388329 h 5388329"/>
                <a:gd name="connsiteX5" fmla="*/ 0 w 43909598"/>
                <a:gd name="connsiteY5" fmla="*/ 0 h 53883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3909598" h="5388329">
                  <a:moveTo>
                    <a:pt x="0" y="0"/>
                  </a:moveTo>
                  <a:lnTo>
                    <a:pt x="43909598" y="6780"/>
                  </a:lnTo>
                  <a:cubicBezTo>
                    <a:pt x="43909597" y="719038"/>
                    <a:pt x="43900397" y="1431296"/>
                    <a:pt x="43900396" y="2143554"/>
                  </a:cubicBezTo>
                  <a:cubicBezTo>
                    <a:pt x="37284373" y="1358490"/>
                    <a:pt x="29162993" y="845303"/>
                    <a:pt x="21852497" y="1381537"/>
                  </a:cubicBezTo>
                  <a:cubicBezTo>
                    <a:pt x="14542001" y="1917771"/>
                    <a:pt x="6144574" y="2782191"/>
                    <a:pt x="20549" y="5388329"/>
                  </a:cubicBezTo>
                  <a:cubicBezTo>
                    <a:pt x="19609" y="3596409"/>
                    <a:pt x="940" y="1791920"/>
                    <a:pt x="0" y="0"/>
                  </a:cubicBezTo>
                  <a:close/>
                </a:path>
              </a:pathLst>
            </a:custGeom>
            <a:gradFill flip="none" rotWithShape="1">
              <a:gsLst>
                <a:gs pos="0">
                  <a:schemeClr val="tx2"/>
                </a:gs>
                <a:gs pos="100000">
                  <a:schemeClr val="accent1"/>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8666" dirty="0">
                <a:ln>
                  <a:noFill/>
                </a:ln>
                <a:solidFill>
                  <a:schemeClr val="accent1"/>
                </a:solidFill>
              </a:endParaRPr>
            </a:p>
          </p:txBody>
        </p:sp>
      </p:grpSp>
      <p:grpSp>
        <p:nvGrpSpPr>
          <p:cNvPr id="88" name="Group 87"/>
          <p:cNvGrpSpPr/>
          <p:nvPr userDrawn="1"/>
        </p:nvGrpSpPr>
        <p:grpSpPr>
          <a:xfrm>
            <a:off x="-16556" y="2768"/>
            <a:ext cx="38421356" cy="5151731"/>
            <a:chOff x="-14192" y="1382"/>
            <a:chExt cx="27451941" cy="4572641"/>
          </a:xfrm>
        </p:grpSpPr>
        <p:sp>
          <p:nvSpPr>
            <p:cNvPr id="89" name="Rectangle 16"/>
            <p:cNvSpPr/>
            <p:nvPr userDrawn="1"/>
          </p:nvSpPr>
          <p:spPr>
            <a:xfrm>
              <a:off x="4001" y="707797"/>
              <a:ext cx="27429212" cy="3866226"/>
            </a:xfrm>
            <a:custGeom>
              <a:avLst/>
              <a:gdLst>
                <a:gd name="connsiteX0" fmla="*/ 0 w 43891200"/>
                <a:gd name="connsiteY0" fmla="*/ 0 h 7027483"/>
                <a:gd name="connsiteX1" fmla="*/ 43891200 w 43891200"/>
                <a:gd name="connsiteY1" fmla="*/ 0 h 7027483"/>
                <a:gd name="connsiteX2" fmla="*/ 43891200 w 43891200"/>
                <a:gd name="connsiteY2" fmla="*/ 7027483 h 7027483"/>
                <a:gd name="connsiteX3" fmla="*/ 0 w 43891200"/>
                <a:gd name="connsiteY3" fmla="*/ 7027483 h 7027483"/>
                <a:gd name="connsiteX4" fmla="*/ 0 w 43891200"/>
                <a:gd name="connsiteY4"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617527 w 43891200"/>
                <a:gd name="connsiteY3" fmla="*/ 6999261 h 7027483"/>
                <a:gd name="connsiteX4" fmla="*/ 0 w 43891200"/>
                <a:gd name="connsiteY4" fmla="*/ 702748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0 w 43891200"/>
                <a:gd name="connsiteY4" fmla="*/ 702748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100503"/>
                <a:gd name="connsiteX1" fmla="*/ 43891200 w 43891200"/>
                <a:gd name="connsiteY1" fmla="*/ 0 h 7100503"/>
                <a:gd name="connsiteX2" fmla="*/ 43891200 w 43891200"/>
                <a:gd name="connsiteY2" fmla="*/ 7027483 h 7100503"/>
                <a:gd name="connsiteX3" fmla="*/ 21448200 w 43891200"/>
                <a:gd name="connsiteY3" fmla="*/ 3838305 h 7100503"/>
                <a:gd name="connsiteX4" fmla="*/ 28221 w 43891200"/>
                <a:gd name="connsiteY4" fmla="*/ 6688809 h 7100503"/>
                <a:gd name="connsiteX5" fmla="*/ 0 w 43891200"/>
                <a:gd name="connsiteY5" fmla="*/ 0 h 7100503"/>
                <a:gd name="connsiteX0" fmla="*/ 0 w 43891200"/>
                <a:gd name="connsiteY0" fmla="*/ 0 h 7100503"/>
                <a:gd name="connsiteX1" fmla="*/ 43891200 w 43891200"/>
                <a:gd name="connsiteY1" fmla="*/ 0 h 7100503"/>
                <a:gd name="connsiteX2" fmla="*/ 43891200 w 43891200"/>
                <a:gd name="connsiteY2" fmla="*/ 7027483 h 7100503"/>
                <a:gd name="connsiteX3" fmla="*/ 21448200 w 43891200"/>
                <a:gd name="connsiteY3" fmla="*/ 3838305 h 7100503"/>
                <a:gd name="connsiteX4" fmla="*/ 28221 w 43891200"/>
                <a:gd name="connsiteY4" fmla="*/ 6688809 h 7100503"/>
                <a:gd name="connsiteX5" fmla="*/ 0 w 43891200"/>
                <a:gd name="connsiteY5" fmla="*/ 0 h 710050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84664 w 43891200"/>
                <a:gd name="connsiteY4" fmla="*/ 553167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532864 w 43891200"/>
                <a:gd name="connsiteY3" fmla="*/ 3330294 h 7027483"/>
                <a:gd name="connsiteX4" fmla="*/ 84664 w 43891200"/>
                <a:gd name="connsiteY4" fmla="*/ 553167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589306 w 43891200"/>
                <a:gd name="connsiteY3" fmla="*/ 3104512 h 7027483"/>
                <a:gd name="connsiteX4" fmla="*/ 84664 w 43891200"/>
                <a:gd name="connsiteY4" fmla="*/ 553167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589306 w 43891200"/>
                <a:gd name="connsiteY3" fmla="*/ 3104512 h 7027483"/>
                <a:gd name="connsiteX4" fmla="*/ 84664 w 43891200"/>
                <a:gd name="connsiteY4" fmla="*/ 5531673 h 7027483"/>
                <a:gd name="connsiteX5" fmla="*/ 0 w 43891200"/>
                <a:gd name="connsiteY5" fmla="*/ 0 h 7027483"/>
                <a:gd name="connsiteX0" fmla="*/ 0 w 43891200"/>
                <a:gd name="connsiteY0" fmla="*/ 0 h 7272584"/>
                <a:gd name="connsiteX1" fmla="*/ 43891200 w 43891200"/>
                <a:gd name="connsiteY1" fmla="*/ 0 h 7272584"/>
                <a:gd name="connsiteX2" fmla="*/ 43891200 w 43891200"/>
                <a:gd name="connsiteY2" fmla="*/ 7027483 h 7272584"/>
                <a:gd name="connsiteX3" fmla="*/ 37534349 w 43891200"/>
                <a:gd name="connsiteY3" fmla="*/ 5432466 h 7272584"/>
                <a:gd name="connsiteX4" fmla="*/ 21589306 w 43891200"/>
                <a:gd name="connsiteY4" fmla="*/ 3104512 h 7272584"/>
                <a:gd name="connsiteX5" fmla="*/ 84664 w 43891200"/>
                <a:gd name="connsiteY5" fmla="*/ 5531673 h 7272584"/>
                <a:gd name="connsiteX6" fmla="*/ 0 w 43891200"/>
                <a:gd name="connsiteY6" fmla="*/ 0 h 7272584"/>
                <a:gd name="connsiteX0" fmla="*/ 0 w 43891200"/>
                <a:gd name="connsiteY0" fmla="*/ 0 h 7027483"/>
                <a:gd name="connsiteX1" fmla="*/ 43891200 w 43891200"/>
                <a:gd name="connsiteY1" fmla="*/ 0 h 7027483"/>
                <a:gd name="connsiteX2" fmla="*/ 43891200 w 43891200"/>
                <a:gd name="connsiteY2" fmla="*/ 7027483 h 7027483"/>
                <a:gd name="connsiteX3" fmla="*/ 37534349 w 43891200"/>
                <a:gd name="connsiteY3" fmla="*/ 5432466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423313 w 43891200"/>
                <a:gd name="connsiteY4" fmla="*/ 3012175 h 7027483"/>
                <a:gd name="connsiteX5" fmla="*/ 84664 w 43891200"/>
                <a:gd name="connsiteY5" fmla="*/ 5531673 h 7027483"/>
                <a:gd name="connsiteX6" fmla="*/ 0 w 43891200"/>
                <a:gd name="connsiteY6" fmla="*/ 0 h 7027483"/>
                <a:gd name="connsiteX0" fmla="*/ 0 w 43891200"/>
                <a:gd name="connsiteY0" fmla="*/ 0 h 6029592"/>
                <a:gd name="connsiteX1" fmla="*/ 43891200 w 43891200"/>
                <a:gd name="connsiteY1" fmla="*/ 0 h 6029592"/>
                <a:gd name="connsiteX2" fmla="*/ 43852760 w 43891200"/>
                <a:gd name="connsiteY2" fmla="*/ 6029592 h 6029592"/>
                <a:gd name="connsiteX3" fmla="*/ 37534347 w 43891200"/>
                <a:gd name="connsiteY3" fmla="*/ 5179307 h 6029592"/>
                <a:gd name="connsiteX4" fmla="*/ 21423313 w 43891200"/>
                <a:gd name="connsiteY4" fmla="*/ 3012175 h 6029592"/>
                <a:gd name="connsiteX5" fmla="*/ 84664 w 43891200"/>
                <a:gd name="connsiteY5" fmla="*/ 5531673 h 6029592"/>
                <a:gd name="connsiteX6" fmla="*/ 0 w 43891200"/>
                <a:gd name="connsiteY6" fmla="*/ 0 h 6029592"/>
                <a:gd name="connsiteX0" fmla="*/ 0 w 43891200"/>
                <a:gd name="connsiteY0" fmla="*/ 0 h 6029592"/>
                <a:gd name="connsiteX1" fmla="*/ 43891200 w 43891200"/>
                <a:gd name="connsiteY1" fmla="*/ 0 h 6029592"/>
                <a:gd name="connsiteX2" fmla="*/ 43852760 w 43891200"/>
                <a:gd name="connsiteY2" fmla="*/ 6029592 h 6029592"/>
                <a:gd name="connsiteX3" fmla="*/ 36342689 w 43891200"/>
                <a:gd name="connsiteY3" fmla="*/ 4466527 h 6029592"/>
                <a:gd name="connsiteX4" fmla="*/ 21423313 w 43891200"/>
                <a:gd name="connsiteY4" fmla="*/ 3012175 h 6029592"/>
                <a:gd name="connsiteX5" fmla="*/ 84664 w 43891200"/>
                <a:gd name="connsiteY5" fmla="*/ 5531673 h 6029592"/>
                <a:gd name="connsiteX6" fmla="*/ 0 w 43891200"/>
                <a:gd name="connsiteY6" fmla="*/ 0 h 6029592"/>
                <a:gd name="connsiteX0" fmla="*/ 0 w 43891200"/>
                <a:gd name="connsiteY0" fmla="*/ 0 h 6079664"/>
                <a:gd name="connsiteX1" fmla="*/ 43891200 w 43891200"/>
                <a:gd name="connsiteY1" fmla="*/ 0 h 6079664"/>
                <a:gd name="connsiteX2" fmla="*/ 43852760 w 43891200"/>
                <a:gd name="connsiteY2" fmla="*/ 6029592 h 6079664"/>
                <a:gd name="connsiteX3" fmla="*/ 21423313 w 43891200"/>
                <a:gd name="connsiteY3" fmla="*/ 3012175 h 6079664"/>
                <a:gd name="connsiteX4" fmla="*/ 84664 w 43891200"/>
                <a:gd name="connsiteY4" fmla="*/ 5531673 h 6079664"/>
                <a:gd name="connsiteX5" fmla="*/ 0 w 43891200"/>
                <a:gd name="connsiteY5" fmla="*/ 0 h 6079664"/>
                <a:gd name="connsiteX0" fmla="*/ 0 w 43891200"/>
                <a:gd name="connsiteY0" fmla="*/ 0 h 6029592"/>
                <a:gd name="connsiteX1" fmla="*/ 43891200 w 43891200"/>
                <a:gd name="connsiteY1" fmla="*/ 0 h 6029592"/>
                <a:gd name="connsiteX2" fmla="*/ 43852760 w 43891200"/>
                <a:gd name="connsiteY2" fmla="*/ 6029592 h 6029592"/>
                <a:gd name="connsiteX3" fmla="*/ 21423313 w 43891200"/>
                <a:gd name="connsiteY3" fmla="*/ 3012175 h 6029592"/>
                <a:gd name="connsiteX4" fmla="*/ 84664 w 43891200"/>
                <a:gd name="connsiteY4" fmla="*/ 5531673 h 6029592"/>
                <a:gd name="connsiteX5" fmla="*/ 0 w 43891200"/>
                <a:gd name="connsiteY5" fmla="*/ 0 h 6029592"/>
                <a:gd name="connsiteX0" fmla="*/ 0 w 43891200"/>
                <a:gd name="connsiteY0" fmla="*/ 0 h 6029592"/>
                <a:gd name="connsiteX1" fmla="*/ 43891200 w 43891200"/>
                <a:gd name="connsiteY1" fmla="*/ 0 h 6029592"/>
                <a:gd name="connsiteX2" fmla="*/ 43852760 w 43891200"/>
                <a:gd name="connsiteY2" fmla="*/ 6029592 h 6029592"/>
                <a:gd name="connsiteX3" fmla="*/ 21423313 w 43891200"/>
                <a:gd name="connsiteY3" fmla="*/ 3012175 h 6029592"/>
                <a:gd name="connsiteX4" fmla="*/ 84664 w 43891200"/>
                <a:gd name="connsiteY4" fmla="*/ 5531673 h 6029592"/>
                <a:gd name="connsiteX5" fmla="*/ 0 w 43891200"/>
                <a:gd name="connsiteY5" fmla="*/ 0 h 6029592"/>
                <a:gd name="connsiteX0" fmla="*/ 0 w 43891200"/>
                <a:gd name="connsiteY0" fmla="*/ 0 h 5887037"/>
                <a:gd name="connsiteX1" fmla="*/ 43891200 w 43891200"/>
                <a:gd name="connsiteY1" fmla="*/ 0 h 5887037"/>
                <a:gd name="connsiteX2" fmla="*/ 43814321 w 43891200"/>
                <a:gd name="connsiteY2" fmla="*/ 5887037 h 5887037"/>
                <a:gd name="connsiteX3" fmla="*/ 21423313 w 43891200"/>
                <a:gd name="connsiteY3" fmla="*/ 3012175 h 5887037"/>
                <a:gd name="connsiteX4" fmla="*/ 84664 w 43891200"/>
                <a:gd name="connsiteY4" fmla="*/ 5531673 h 5887037"/>
                <a:gd name="connsiteX5" fmla="*/ 0 w 43891200"/>
                <a:gd name="connsiteY5" fmla="*/ 0 h 5887037"/>
                <a:gd name="connsiteX0" fmla="*/ 0 w 43891200"/>
                <a:gd name="connsiteY0" fmla="*/ 0 h 5745966"/>
                <a:gd name="connsiteX1" fmla="*/ 43891200 w 43891200"/>
                <a:gd name="connsiteY1" fmla="*/ 0 h 5745966"/>
                <a:gd name="connsiteX2" fmla="*/ 43814319 w 43891200"/>
                <a:gd name="connsiteY2" fmla="*/ 5745966 h 5745966"/>
                <a:gd name="connsiteX3" fmla="*/ 21423313 w 43891200"/>
                <a:gd name="connsiteY3" fmla="*/ 3012175 h 5745966"/>
                <a:gd name="connsiteX4" fmla="*/ 84664 w 43891200"/>
                <a:gd name="connsiteY4" fmla="*/ 5531673 h 5745966"/>
                <a:gd name="connsiteX5" fmla="*/ 0 w 43891200"/>
                <a:gd name="connsiteY5" fmla="*/ 0 h 5745966"/>
                <a:gd name="connsiteX0" fmla="*/ 0 w 43891200"/>
                <a:gd name="connsiteY0" fmla="*/ 0 h 5774180"/>
                <a:gd name="connsiteX1" fmla="*/ 43891200 w 43891200"/>
                <a:gd name="connsiteY1" fmla="*/ 0 h 5774180"/>
                <a:gd name="connsiteX2" fmla="*/ 43814319 w 43891200"/>
                <a:gd name="connsiteY2" fmla="*/ 5774180 h 5774180"/>
                <a:gd name="connsiteX3" fmla="*/ 21423313 w 43891200"/>
                <a:gd name="connsiteY3" fmla="*/ 3012175 h 5774180"/>
                <a:gd name="connsiteX4" fmla="*/ 84664 w 43891200"/>
                <a:gd name="connsiteY4" fmla="*/ 5531673 h 5774180"/>
                <a:gd name="connsiteX5" fmla="*/ 0 w 43891200"/>
                <a:gd name="connsiteY5" fmla="*/ 0 h 5774180"/>
                <a:gd name="connsiteX0" fmla="*/ 6633 w 43897833"/>
                <a:gd name="connsiteY0" fmla="*/ 0 h 5774180"/>
                <a:gd name="connsiteX1" fmla="*/ 43897833 w 43897833"/>
                <a:gd name="connsiteY1" fmla="*/ 0 h 5774180"/>
                <a:gd name="connsiteX2" fmla="*/ 43820952 w 43897833"/>
                <a:gd name="connsiteY2" fmla="*/ 5774180 h 5774180"/>
                <a:gd name="connsiteX3" fmla="*/ 21429946 w 43897833"/>
                <a:gd name="connsiteY3" fmla="*/ 3012175 h 5774180"/>
                <a:gd name="connsiteX4" fmla="*/ 0 w 43897833"/>
                <a:gd name="connsiteY4" fmla="*/ 5757386 h 5774180"/>
                <a:gd name="connsiteX5" fmla="*/ 6633 w 43897833"/>
                <a:gd name="connsiteY5" fmla="*/ 0 h 5774180"/>
                <a:gd name="connsiteX0" fmla="*/ 6633 w 43897833"/>
                <a:gd name="connsiteY0" fmla="*/ 0 h 5785600"/>
                <a:gd name="connsiteX1" fmla="*/ 43897833 w 43897833"/>
                <a:gd name="connsiteY1" fmla="*/ 0 h 5785600"/>
                <a:gd name="connsiteX2" fmla="*/ 43820952 w 43897833"/>
                <a:gd name="connsiteY2" fmla="*/ 5774180 h 5785600"/>
                <a:gd name="connsiteX3" fmla="*/ 21429946 w 43897833"/>
                <a:gd name="connsiteY3" fmla="*/ 3012175 h 5785600"/>
                <a:gd name="connsiteX4" fmla="*/ 0 w 43897833"/>
                <a:gd name="connsiteY4" fmla="*/ 5785600 h 5785600"/>
                <a:gd name="connsiteX5" fmla="*/ 6633 w 43897833"/>
                <a:gd name="connsiteY5" fmla="*/ 0 h 5785600"/>
                <a:gd name="connsiteX0" fmla="*/ 6633 w 43897833"/>
                <a:gd name="connsiteY0" fmla="*/ 0 h 5785600"/>
                <a:gd name="connsiteX1" fmla="*/ 43897833 w 43897833"/>
                <a:gd name="connsiteY1" fmla="*/ 0 h 5785600"/>
                <a:gd name="connsiteX2" fmla="*/ 43829914 w 43897833"/>
                <a:gd name="connsiteY2" fmla="*/ 5757562 h 5785600"/>
                <a:gd name="connsiteX3" fmla="*/ 21429946 w 43897833"/>
                <a:gd name="connsiteY3" fmla="*/ 3012175 h 5785600"/>
                <a:gd name="connsiteX4" fmla="*/ 0 w 43897833"/>
                <a:gd name="connsiteY4" fmla="*/ 5785600 h 5785600"/>
                <a:gd name="connsiteX5" fmla="*/ 6633 w 43897833"/>
                <a:gd name="connsiteY5" fmla="*/ 0 h 5785600"/>
                <a:gd name="connsiteX0" fmla="*/ 6633 w 43884390"/>
                <a:gd name="connsiteY0" fmla="*/ 4153 h 5789753"/>
                <a:gd name="connsiteX1" fmla="*/ 43884390 w 43884390"/>
                <a:gd name="connsiteY1" fmla="*/ 0 h 5789753"/>
                <a:gd name="connsiteX2" fmla="*/ 43829914 w 43884390"/>
                <a:gd name="connsiteY2" fmla="*/ 5761715 h 5789753"/>
                <a:gd name="connsiteX3" fmla="*/ 21429946 w 43884390"/>
                <a:gd name="connsiteY3" fmla="*/ 3016328 h 5789753"/>
                <a:gd name="connsiteX4" fmla="*/ 0 w 43884390"/>
                <a:gd name="connsiteY4" fmla="*/ 5789753 h 5789753"/>
                <a:gd name="connsiteX5" fmla="*/ 6633 w 43884390"/>
                <a:gd name="connsiteY5" fmla="*/ 4153 h 5789753"/>
                <a:gd name="connsiteX0" fmla="*/ 6633 w 43884392"/>
                <a:gd name="connsiteY0" fmla="*/ 0 h 5785600"/>
                <a:gd name="connsiteX1" fmla="*/ 43884392 w 43884392"/>
                <a:gd name="connsiteY1" fmla="*/ 1 h 5785600"/>
                <a:gd name="connsiteX2" fmla="*/ 43829914 w 43884392"/>
                <a:gd name="connsiteY2" fmla="*/ 5757562 h 5785600"/>
                <a:gd name="connsiteX3" fmla="*/ 21429946 w 43884392"/>
                <a:gd name="connsiteY3" fmla="*/ 3012175 h 5785600"/>
                <a:gd name="connsiteX4" fmla="*/ 0 w 43884392"/>
                <a:gd name="connsiteY4" fmla="*/ 5785600 h 5785600"/>
                <a:gd name="connsiteX5" fmla="*/ 6633 w 43884392"/>
                <a:gd name="connsiteY5" fmla="*/ 0 h 5785600"/>
                <a:gd name="connsiteX0" fmla="*/ 6633 w 43876785"/>
                <a:gd name="connsiteY0" fmla="*/ 7053 h 5792653"/>
                <a:gd name="connsiteX1" fmla="*/ 43876785 w 43876785"/>
                <a:gd name="connsiteY1" fmla="*/ 0 h 5792653"/>
                <a:gd name="connsiteX2" fmla="*/ 43829914 w 43876785"/>
                <a:gd name="connsiteY2" fmla="*/ 5764615 h 5792653"/>
                <a:gd name="connsiteX3" fmla="*/ 21429946 w 43876785"/>
                <a:gd name="connsiteY3" fmla="*/ 3019228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429946 w 43876785"/>
                <a:gd name="connsiteY3" fmla="*/ 3019228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852793 w 43876785"/>
                <a:gd name="connsiteY3" fmla="*/ 3019229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852793 w 43876785"/>
                <a:gd name="connsiteY3" fmla="*/ 3019229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64377 w 43876785"/>
                <a:gd name="connsiteY3" fmla="*/ 3000419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44088 w 43876785"/>
                <a:gd name="connsiteY3" fmla="*/ 3000419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801199"/>
                <a:gd name="connsiteX1" fmla="*/ 43876785 w 43876785"/>
                <a:gd name="connsiteY1" fmla="*/ 0 h 5801199"/>
                <a:gd name="connsiteX2" fmla="*/ 43831664 w 43876785"/>
                <a:gd name="connsiteY2" fmla="*/ 5801199 h 5801199"/>
                <a:gd name="connsiteX3" fmla="*/ 21923799 w 43876785"/>
                <a:gd name="connsiteY3" fmla="*/ 3009824 h 5801199"/>
                <a:gd name="connsiteX4" fmla="*/ 0 w 43876785"/>
                <a:gd name="connsiteY4" fmla="*/ 5792653 h 5801199"/>
                <a:gd name="connsiteX5" fmla="*/ 6633 w 43876785"/>
                <a:gd name="connsiteY5" fmla="*/ 7053 h 5801199"/>
                <a:gd name="connsiteX0" fmla="*/ 6633 w 43876785"/>
                <a:gd name="connsiteY0" fmla="*/ 7053 h 5811651"/>
                <a:gd name="connsiteX1" fmla="*/ 43876785 w 43876785"/>
                <a:gd name="connsiteY1" fmla="*/ 0 h 5811651"/>
                <a:gd name="connsiteX2" fmla="*/ 43826110 w 43876785"/>
                <a:gd name="connsiteY2" fmla="*/ 5811651 h 5811651"/>
                <a:gd name="connsiteX3" fmla="*/ 21923799 w 43876785"/>
                <a:gd name="connsiteY3" fmla="*/ 3009824 h 5811651"/>
                <a:gd name="connsiteX4" fmla="*/ 0 w 43876785"/>
                <a:gd name="connsiteY4" fmla="*/ 5792653 h 5811651"/>
                <a:gd name="connsiteX5" fmla="*/ 6633 w 43876785"/>
                <a:gd name="connsiteY5" fmla="*/ 7053 h 5811651"/>
                <a:gd name="connsiteX0" fmla="*/ -1 w 43870151"/>
                <a:gd name="connsiteY0" fmla="*/ 7053 h 5818785"/>
                <a:gd name="connsiteX1" fmla="*/ 43870151 w 43870151"/>
                <a:gd name="connsiteY1" fmla="*/ 0 h 5818785"/>
                <a:gd name="connsiteX2" fmla="*/ 43819476 w 43870151"/>
                <a:gd name="connsiteY2" fmla="*/ 5811651 h 5818785"/>
                <a:gd name="connsiteX3" fmla="*/ 21917165 w 43870151"/>
                <a:gd name="connsiteY3" fmla="*/ 3009824 h 5818785"/>
                <a:gd name="connsiteX4" fmla="*/ 4477 w 43870151"/>
                <a:gd name="connsiteY4" fmla="*/ 5818785 h 5818785"/>
                <a:gd name="connsiteX5" fmla="*/ -1 w 43870151"/>
                <a:gd name="connsiteY5" fmla="*/ 7053 h 5818785"/>
                <a:gd name="connsiteX0" fmla="*/ 239 w 43870391"/>
                <a:gd name="connsiteY0" fmla="*/ 7053 h 5814778"/>
                <a:gd name="connsiteX1" fmla="*/ 43870391 w 43870391"/>
                <a:gd name="connsiteY1" fmla="*/ 0 h 5814778"/>
                <a:gd name="connsiteX2" fmla="*/ 43819716 w 43870391"/>
                <a:gd name="connsiteY2" fmla="*/ 5811651 h 5814778"/>
                <a:gd name="connsiteX3" fmla="*/ 21917405 w 43870391"/>
                <a:gd name="connsiteY3" fmla="*/ 3009824 h 5814778"/>
                <a:gd name="connsiteX4" fmla="*/ 457 w 43870391"/>
                <a:gd name="connsiteY4" fmla="*/ 5814778 h 5814778"/>
                <a:gd name="connsiteX5" fmla="*/ 239 w 43870391"/>
                <a:gd name="connsiteY5" fmla="*/ 7053 h 5814778"/>
                <a:gd name="connsiteX0" fmla="*/ 239 w 43870391"/>
                <a:gd name="connsiteY0" fmla="*/ 7053 h 5811651"/>
                <a:gd name="connsiteX1" fmla="*/ 43870391 w 43870391"/>
                <a:gd name="connsiteY1" fmla="*/ 0 h 5811651"/>
                <a:gd name="connsiteX2" fmla="*/ 43819716 w 43870391"/>
                <a:gd name="connsiteY2" fmla="*/ 5811651 h 5811651"/>
                <a:gd name="connsiteX3" fmla="*/ 21917405 w 43870391"/>
                <a:gd name="connsiteY3" fmla="*/ 3009824 h 5811651"/>
                <a:gd name="connsiteX4" fmla="*/ 457 w 43870391"/>
                <a:gd name="connsiteY4" fmla="*/ 5806763 h 5811651"/>
                <a:gd name="connsiteX5" fmla="*/ 239 w 43870391"/>
                <a:gd name="connsiteY5" fmla="*/ 7053 h 5811651"/>
                <a:gd name="connsiteX0" fmla="*/ 239 w 43870391"/>
                <a:gd name="connsiteY0" fmla="*/ 7053 h 5811651"/>
                <a:gd name="connsiteX1" fmla="*/ 43870391 w 43870391"/>
                <a:gd name="connsiteY1" fmla="*/ 0 h 5811651"/>
                <a:gd name="connsiteX2" fmla="*/ 43819716 w 43870391"/>
                <a:gd name="connsiteY2" fmla="*/ 5811651 h 5811651"/>
                <a:gd name="connsiteX3" fmla="*/ 21917405 w 43870391"/>
                <a:gd name="connsiteY3" fmla="*/ 3009824 h 5811651"/>
                <a:gd name="connsiteX4" fmla="*/ 457 w 43870391"/>
                <a:gd name="connsiteY4" fmla="*/ 5798748 h 5811651"/>
                <a:gd name="connsiteX5" fmla="*/ 239 w 43870391"/>
                <a:gd name="connsiteY5" fmla="*/ 7053 h 5811651"/>
                <a:gd name="connsiteX0" fmla="*/ 239 w 43870391"/>
                <a:gd name="connsiteY0" fmla="*/ 7053 h 5811651"/>
                <a:gd name="connsiteX1" fmla="*/ 43870391 w 43870391"/>
                <a:gd name="connsiteY1" fmla="*/ 0 h 5811651"/>
                <a:gd name="connsiteX2" fmla="*/ 43819716 w 43870391"/>
                <a:gd name="connsiteY2" fmla="*/ 5811651 h 5811651"/>
                <a:gd name="connsiteX3" fmla="*/ 21917405 w 43870391"/>
                <a:gd name="connsiteY3" fmla="*/ 3009824 h 5811651"/>
                <a:gd name="connsiteX4" fmla="*/ 457 w 43870391"/>
                <a:gd name="connsiteY4" fmla="*/ 5798748 h 5811651"/>
                <a:gd name="connsiteX5" fmla="*/ 239 w 43870391"/>
                <a:gd name="connsiteY5" fmla="*/ 7053 h 5811651"/>
                <a:gd name="connsiteX0" fmla="*/ 239 w 43842825"/>
                <a:gd name="connsiteY0" fmla="*/ 7053 h 5811651"/>
                <a:gd name="connsiteX1" fmla="*/ 43842825 w 43842825"/>
                <a:gd name="connsiteY1" fmla="*/ 0 h 5811651"/>
                <a:gd name="connsiteX2" fmla="*/ 43819716 w 43842825"/>
                <a:gd name="connsiteY2" fmla="*/ 5811651 h 5811651"/>
                <a:gd name="connsiteX3" fmla="*/ 21917405 w 43842825"/>
                <a:gd name="connsiteY3" fmla="*/ 3009824 h 5811651"/>
                <a:gd name="connsiteX4" fmla="*/ 457 w 43842825"/>
                <a:gd name="connsiteY4" fmla="*/ 5798748 h 5811651"/>
                <a:gd name="connsiteX5" fmla="*/ 239 w 43842825"/>
                <a:gd name="connsiteY5" fmla="*/ 7053 h 5811651"/>
                <a:gd name="connsiteX0" fmla="*/ 239 w 43824446"/>
                <a:gd name="connsiteY0" fmla="*/ 7053 h 5811651"/>
                <a:gd name="connsiteX1" fmla="*/ 43824446 w 43824446"/>
                <a:gd name="connsiteY1" fmla="*/ 0 h 5811651"/>
                <a:gd name="connsiteX2" fmla="*/ 43819716 w 43824446"/>
                <a:gd name="connsiteY2" fmla="*/ 5811651 h 5811651"/>
                <a:gd name="connsiteX3" fmla="*/ 21917405 w 43824446"/>
                <a:gd name="connsiteY3" fmla="*/ 3009824 h 5811651"/>
                <a:gd name="connsiteX4" fmla="*/ 457 w 43824446"/>
                <a:gd name="connsiteY4" fmla="*/ 5798748 h 5811651"/>
                <a:gd name="connsiteX5" fmla="*/ 239 w 43824446"/>
                <a:gd name="connsiteY5" fmla="*/ 7053 h 58116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3824446" h="5811651">
                  <a:moveTo>
                    <a:pt x="239" y="7053"/>
                  </a:moveTo>
                  <a:lnTo>
                    <a:pt x="43824446" y="0"/>
                  </a:lnTo>
                  <a:cubicBezTo>
                    <a:pt x="43822869" y="1937217"/>
                    <a:pt x="43821293" y="3874434"/>
                    <a:pt x="43819716" y="5811651"/>
                  </a:cubicBezTo>
                  <a:cubicBezTo>
                    <a:pt x="38268362" y="4032785"/>
                    <a:pt x="30438085" y="2966157"/>
                    <a:pt x="21917405" y="3009824"/>
                  </a:cubicBezTo>
                  <a:cubicBezTo>
                    <a:pt x="14614291" y="3047251"/>
                    <a:pt x="6453731" y="3277510"/>
                    <a:pt x="457" y="5798748"/>
                  </a:cubicBezTo>
                  <a:cubicBezTo>
                    <a:pt x="-1036" y="3861504"/>
                    <a:pt x="1732" y="1944297"/>
                    <a:pt x="239" y="7053"/>
                  </a:cubicBezTo>
                  <a:close/>
                </a:path>
              </a:pathLst>
            </a:custGeom>
            <a:gradFill flip="none" rotWithShape="1">
              <a:gsLst>
                <a:gs pos="0">
                  <a:schemeClr val="accent6"/>
                </a:gs>
                <a:gs pos="100000">
                  <a:schemeClr val="accent4"/>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8666"/>
            </a:p>
          </p:txBody>
        </p:sp>
        <p:sp>
          <p:nvSpPr>
            <p:cNvPr id="90" name="Rectangle 16"/>
            <p:cNvSpPr/>
            <p:nvPr userDrawn="1"/>
          </p:nvSpPr>
          <p:spPr>
            <a:xfrm>
              <a:off x="-4323" y="5744"/>
              <a:ext cx="27440229" cy="4555641"/>
            </a:xfrm>
            <a:custGeom>
              <a:avLst/>
              <a:gdLst>
                <a:gd name="connsiteX0" fmla="*/ 0 w 43891200"/>
                <a:gd name="connsiteY0" fmla="*/ 0 h 7027483"/>
                <a:gd name="connsiteX1" fmla="*/ 43891200 w 43891200"/>
                <a:gd name="connsiteY1" fmla="*/ 0 h 7027483"/>
                <a:gd name="connsiteX2" fmla="*/ 43891200 w 43891200"/>
                <a:gd name="connsiteY2" fmla="*/ 7027483 h 7027483"/>
                <a:gd name="connsiteX3" fmla="*/ 0 w 43891200"/>
                <a:gd name="connsiteY3" fmla="*/ 7027483 h 7027483"/>
                <a:gd name="connsiteX4" fmla="*/ 0 w 43891200"/>
                <a:gd name="connsiteY4"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617527 w 43891200"/>
                <a:gd name="connsiteY3" fmla="*/ 6999261 h 7027483"/>
                <a:gd name="connsiteX4" fmla="*/ 0 w 43891200"/>
                <a:gd name="connsiteY4" fmla="*/ 702748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0 w 43891200"/>
                <a:gd name="connsiteY4" fmla="*/ 702748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100503"/>
                <a:gd name="connsiteX1" fmla="*/ 43891200 w 43891200"/>
                <a:gd name="connsiteY1" fmla="*/ 0 h 7100503"/>
                <a:gd name="connsiteX2" fmla="*/ 43891200 w 43891200"/>
                <a:gd name="connsiteY2" fmla="*/ 7027483 h 7100503"/>
                <a:gd name="connsiteX3" fmla="*/ 21448200 w 43891200"/>
                <a:gd name="connsiteY3" fmla="*/ 3838305 h 7100503"/>
                <a:gd name="connsiteX4" fmla="*/ 28221 w 43891200"/>
                <a:gd name="connsiteY4" fmla="*/ 6688809 h 7100503"/>
                <a:gd name="connsiteX5" fmla="*/ 0 w 43891200"/>
                <a:gd name="connsiteY5" fmla="*/ 0 h 7100503"/>
                <a:gd name="connsiteX0" fmla="*/ 0 w 43891200"/>
                <a:gd name="connsiteY0" fmla="*/ 0 h 7100503"/>
                <a:gd name="connsiteX1" fmla="*/ 43891200 w 43891200"/>
                <a:gd name="connsiteY1" fmla="*/ 0 h 7100503"/>
                <a:gd name="connsiteX2" fmla="*/ 43891200 w 43891200"/>
                <a:gd name="connsiteY2" fmla="*/ 7027483 h 7100503"/>
                <a:gd name="connsiteX3" fmla="*/ 21448200 w 43891200"/>
                <a:gd name="connsiteY3" fmla="*/ 3838305 h 7100503"/>
                <a:gd name="connsiteX4" fmla="*/ 28221 w 43891200"/>
                <a:gd name="connsiteY4" fmla="*/ 6688809 h 7100503"/>
                <a:gd name="connsiteX5" fmla="*/ 0 w 43891200"/>
                <a:gd name="connsiteY5" fmla="*/ 0 h 710050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968081"/>
                <a:gd name="connsiteY0" fmla="*/ 0 h 6688809"/>
                <a:gd name="connsiteX1" fmla="*/ 43891200 w 43968081"/>
                <a:gd name="connsiteY1" fmla="*/ 0 h 6688809"/>
                <a:gd name="connsiteX2" fmla="*/ 43968081 w 43968081"/>
                <a:gd name="connsiteY2" fmla="*/ 6358199 h 6688809"/>
                <a:gd name="connsiteX3" fmla="*/ 21448200 w 43968081"/>
                <a:gd name="connsiteY3" fmla="*/ 3838305 h 6688809"/>
                <a:gd name="connsiteX4" fmla="*/ 28221 w 43968081"/>
                <a:gd name="connsiteY4" fmla="*/ 6688809 h 6688809"/>
                <a:gd name="connsiteX5" fmla="*/ 0 w 43968081"/>
                <a:gd name="connsiteY5" fmla="*/ 0 h 6688809"/>
                <a:gd name="connsiteX0" fmla="*/ 0 w 43891200"/>
                <a:gd name="connsiteY0" fmla="*/ 0 h 6688809"/>
                <a:gd name="connsiteX1" fmla="*/ 43891200 w 43891200"/>
                <a:gd name="connsiteY1" fmla="*/ 0 h 6688809"/>
                <a:gd name="connsiteX2" fmla="*/ 43793664 w 43891200"/>
                <a:gd name="connsiteY2" fmla="*/ 6218350 h 6688809"/>
                <a:gd name="connsiteX3" fmla="*/ 21448200 w 43891200"/>
                <a:gd name="connsiteY3" fmla="*/ 3838305 h 6688809"/>
                <a:gd name="connsiteX4" fmla="*/ 28221 w 43891200"/>
                <a:gd name="connsiteY4" fmla="*/ 6688809 h 6688809"/>
                <a:gd name="connsiteX5" fmla="*/ 0 w 43891200"/>
                <a:gd name="connsiteY5" fmla="*/ 0 h 6688809"/>
                <a:gd name="connsiteX0" fmla="*/ 0 w 43891200"/>
                <a:gd name="connsiteY0" fmla="*/ 0 h 6688809"/>
                <a:gd name="connsiteX1" fmla="*/ 43891200 w 43891200"/>
                <a:gd name="connsiteY1" fmla="*/ 0 h 6688809"/>
                <a:gd name="connsiteX2" fmla="*/ 43823938 w 43891200"/>
                <a:gd name="connsiteY2" fmla="*/ 6183672 h 6688809"/>
                <a:gd name="connsiteX3" fmla="*/ 21448200 w 43891200"/>
                <a:gd name="connsiteY3" fmla="*/ 3838305 h 6688809"/>
                <a:gd name="connsiteX4" fmla="*/ 28221 w 43891200"/>
                <a:gd name="connsiteY4" fmla="*/ 6688809 h 6688809"/>
                <a:gd name="connsiteX5" fmla="*/ 0 w 43891200"/>
                <a:gd name="connsiteY5" fmla="*/ 0 h 6688809"/>
                <a:gd name="connsiteX0" fmla="*/ 0 w 43823938"/>
                <a:gd name="connsiteY0" fmla="*/ 0 h 6688809"/>
                <a:gd name="connsiteX1" fmla="*/ 43800376 w 43823938"/>
                <a:gd name="connsiteY1" fmla="*/ 0 h 6688809"/>
                <a:gd name="connsiteX2" fmla="*/ 43823938 w 43823938"/>
                <a:gd name="connsiteY2" fmla="*/ 6183672 h 6688809"/>
                <a:gd name="connsiteX3" fmla="*/ 21448200 w 43823938"/>
                <a:gd name="connsiteY3" fmla="*/ 3838305 h 6688809"/>
                <a:gd name="connsiteX4" fmla="*/ 28221 w 43823938"/>
                <a:gd name="connsiteY4" fmla="*/ 6688809 h 6688809"/>
                <a:gd name="connsiteX5" fmla="*/ 0 w 43823938"/>
                <a:gd name="connsiteY5" fmla="*/ 0 h 6688809"/>
                <a:gd name="connsiteX0" fmla="*/ 0 w 43883631"/>
                <a:gd name="connsiteY0" fmla="*/ 0 h 6688809"/>
                <a:gd name="connsiteX1" fmla="*/ 43883631 w 43883631"/>
                <a:gd name="connsiteY1" fmla="*/ 41614 h 6688809"/>
                <a:gd name="connsiteX2" fmla="*/ 43823938 w 43883631"/>
                <a:gd name="connsiteY2" fmla="*/ 6183672 h 6688809"/>
                <a:gd name="connsiteX3" fmla="*/ 21448200 w 43883631"/>
                <a:gd name="connsiteY3" fmla="*/ 3838305 h 6688809"/>
                <a:gd name="connsiteX4" fmla="*/ 28221 w 43883631"/>
                <a:gd name="connsiteY4" fmla="*/ 6688809 h 6688809"/>
                <a:gd name="connsiteX5" fmla="*/ 0 w 43883631"/>
                <a:gd name="connsiteY5" fmla="*/ 0 h 6688809"/>
                <a:gd name="connsiteX0" fmla="*/ 0 w 43876062"/>
                <a:gd name="connsiteY0" fmla="*/ 0 h 6688809"/>
                <a:gd name="connsiteX1" fmla="*/ 43876062 w 43876062"/>
                <a:gd name="connsiteY1" fmla="*/ 6936 h 6688809"/>
                <a:gd name="connsiteX2" fmla="*/ 43823938 w 43876062"/>
                <a:gd name="connsiteY2" fmla="*/ 6183672 h 6688809"/>
                <a:gd name="connsiteX3" fmla="*/ 21448200 w 43876062"/>
                <a:gd name="connsiteY3" fmla="*/ 3838305 h 6688809"/>
                <a:gd name="connsiteX4" fmla="*/ 28221 w 43876062"/>
                <a:gd name="connsiteY4" fmla="*/ 6688809 h 6688809"/>
                <a:gd name="connsiteX5" fmla="*/ 0 w 43876062"/>
                <a:gd name="connsiteY5" fmla="*/ 0 h 6688809"/>
                <a:gd name="connsiteX0" fmla="*/ 0 w 43883634"/>
                <a:gd name="connsiteY0" fmla="*/ 6936 h 6695745"/>
                <a:gd name="connsiteX1" fmla="*/ 43883634 w 43883634"/>
                <a:gd name="connsiteY1" fmla="*/ 0 h 6695745"/>
                <a:gd name="connsiteX2" fmla="*/ 43823938 w 43883634"/>
                <a:gd name="connsiteY2" fmla="*/ 6190608 h 6695745"/>
                <a:gd name="connsiteX3" fmla="*/ 21448200 w 43883634"/>
                <a:gd name="connsiteY3" fmla="*/ 3845241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448200 w 43883634"/>
                <a:gd name="connsiteY3" fmla="*/ 3845241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86368 w 43883634"/>
                <a:gd name="connsiteY3" fmla="*/ 3845241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871047 w 43883634"/>
                <a:gd name="connsiteY3" fmla="*/ 3810016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82633 w 43883634"/>
                <a:gd name="connsiteY3" fmla="*/ 3782129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1837"/>
                <a:gd name="connsiteX1" fmla="*/ 43883634 w 43883634"/>
                <a:gd name="connsiteY1" fmla="*/ 0 h 6691837"/>
                <a:gd name="connsiteX2" fmla="*/ 43827740 w 43883634"/>
                <a:gd name="connsiteY2" fmla="*/ 6180150 h 6691837"/>
                <a:gd name="connsiteX3" fmla="*/ 21911623 w 43883634"/>
                <a:gd name="connsiteY3" fmla="*/ 3791425 h 6691837"/>
                <a:gd name="connsiteX4" fmla="*/ 66513 w 43883634"/>
                <a:gd name="connsiteY4" fmla="*/ 6691837 h 6691837"/>
                <a:gd name="connsiteX5" fmla="*/ 0 w 43883634"/>
                <a:gd name="connsiteY5" fmla="*/ 6936 h 6691837"/>
                <a:gd name="connsiteX0" fmla="*/ 0 w 43883634"/>
                <a:gd name="connsiteY0" fmla="*/ 6936 h 6695746"/>
                <a:gd name="connsiteX1" fmla="*/ 43883634 w 43883634"/>
                <a:gd name="connsiteY1" fmla="*/ 0 h 6695746"/>
                <a:gd name="connsiteX2" fmla="*/ 43827740 w 43883634"/>
                <a:gd name="connsiteY2" fmla="*/ 6180150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40 w 43883634"/>
                <a:gd name="connsiteY2" fmla="*/ 6180150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40 w 43883634"/>
                <a:gd name="connsiteY2" fmla="*/ 6180150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40 w 43883634"/>
                <a:gd name="connsiteY2" fmla="*/ 6180150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39 w 43883634"/>
                <a:gd name="connsiteY2" fmla="*/ 5777889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39 w 43883634"/>
                <a:gd name="connsiteY2" fmla="*/ 5777889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39 w 43883634"/>
                <a:gd name="connsiteY2" fmla="*/ 5777889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39 w 43883634"/>
                <a:gd name="connsiteY2" fmla="*/ 5777889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39 w 43883634"/>
                <a:gd name="connsiteY2" fmla="*/ 5777889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23933 w 43834140"/>
                <a:gd name="connsiteY0" fmla="*/ 15369 h 6695746"/>
                <a:gd name="connsiteX1" fmla="*/ 43834140 w 43834140"/>
                <a:gd name="connsiteY1" fmla="*/ 0 h 6695746"/>
                <a:gd name="connsiteX2" fmla="*/ 43778245 w 43834140"/>
                <a:gd name="connsiteY2" fmla="*/ 5777889 h 6695746"/>
                <a:gd name="connsiteX3" fmla="*/ 21862129 w 43834140"/>
                <a:gd name="connsiteY3" fmla="*/ 3791425 h 6695746"/>
                <a:gd name="connsiteX4" fmla="*/ 0 w 43834140"/>
                <a:gd name="connsiteY4" fmla="*/ 6695746 h 6695746"/>
                <a:gd name="connsiteX5" fmla="*/ 23933 w 43834140"/>
                <a:gd name="connsiteY5" fmla="*/ 15369 h 6695746"/>
                <a:gd name="connsiteX0" fmla="*/ 1414 w 43848334"/>
                <a:gd name="connsiteY0" fmla="*/ 15369 h 6695746"/>
                <a:gd name="connsiteX1" fmla="*/ 43848334 w 43848334"/>
                <a:gd name="connsiteY1" fmla="*/ 0 h 6695746"/>
                <a:gd name="connsiteX2" fmla="*/ 43792439 w 43848334"/>
                <a:gd name="connsiteY2" fmla="*/ 5777889 h 6695746"/>
                <a:gd name="connsiteX3" fmla="*/ 21876323 w 43848334"/>
                <a:gd name="connsiteY3" fmla="*/ 3791425 h 6695746"/>
                <a:gd name="connsiteX4" fmla="*/ 14194 w 43848334"/>
                <a:gd name="connsiteY4" fmla="*/ 6695746 h 6695746"/>
                <a:gd name="connsiteX5" fmla="*/ 1414 w 43848334"/>
                <a:gd name="connsiteY5" fmla="*/ 15369 h 6695746"/>
                <a:gd name="connsiteX0" fmla="*/ 1414 w 43792439"/>
                <a:gd name="connsiteY0" fmla="*/ 6936 h 6687313"/>
                <a:gd name="connsiteX1" fmla="*/ 43729019 w 43792439"/>
                <a:gd name="connsiteY1" fmla="*/ 0 h 6687313"/>
                <a:gd name="connsiteX2" fmla="*/ 43792439 w 43792439"/>
                <a:gd name="connsiteY2" fmla="*/ 5769456 h 6687313"/>
                <a:gd name="connsiteX3" fmla="*/ 21876323 w 43792439"/>
                <a:gd name="connsiteY3" fmla="*/ 3782992 h 6687313"/>
                <a:gd name="connsiteX4" fmla="*/ 14194 w 43792439"/>
                <a:gd name="connsiteY4" fmla="*/ 6687313 h 6687313"/>
                <a:gd name="connsiteX5" fmla="*/ 1414 w 43792439"/>
                <a:gd name="connsiteY5" fmla="*/ 6936 h 6687313"/>
                <a:gd name="connsiteX0" fmla="*/ 1414 w 43792439"/>
                <a:gd name="connsiteY0" fmla="*/ 0 h 6680377"/>
                <a:gd name="connsiteX1" fmla="*/ 43600524 w 43792439"/>
                <a:gd name="connsiteY1" fmla="*/ 77395 h 6680377"/>
                <a:gd name="connsiteX2" fmla="*/ 43792439 w 43792439"/>
                <a:gd name="connsiteY2" fmla="*/ 5762520 h 6680377"/>
                <a:gd name="connsiteX3" fmla="*/ 21876323 w 43792439"/>
                <a:gd name="connsiteY3" fmla="*/ 3776056 h 6680377"/>
                <a:gd name="connsiteX4" fmla="*/ 14194 w 43792439"/>
                <a:gd name="connsiteY4" fmla="*/ 6680377 h 6680377"/>
                <a:gd name="connsiteX5" fmla="*/ 1414 w 43792439"/>
                <a:gd name="connsiteY5" fmla="*/ 0 h 6680377"/>
                <a:gd name="connsiteX0" fmla="*/ 1414 w 43792439"/>
                <a:gd name="connsiteY0" fmla="*/ 0 h 6680377"/>
                <a:gd name="connsiteX1" fmla="*/ 43683128 w 43792439"/>
                <a:gd name="connsiteY1" fmla="*/ 119561 h 6680377"/>
                <a:gd name="connsiteX2" fmla="*/ 43792439 w 43792439"/>
                <a:gd name="connsiteY2" fmla="*/ 5762520 h 6680377"/>
                <a:gd name="connsiteX3" fmla="*/ 21876323 w 43792439"/>
                <a:gd name="connsiteY3" fmla="*/ 3776056 h 6680377"/>
                <a:gd name="connsiteX4" fmla="*/ 14194 w 43792439"/>
                <a:gd name="connsiteY4" fmla="*/ 6680377 h 6680377"/>
                <a:gd name="connsiteX5" fmla="*/ 1414 w 43792439"/>
                <a:gd name="connsiteY5" fmla="*/ 0 h 6680377"/>
                <a:gd name="connsiteX0" fmla="*/ 1414 w 43793267"/>
                <a:gd name="connsiteY0" fmla="*/ 0 h 6680377"/>
                <a:gd name="connsiteX1" fmla="*/ 43793267 w 43793267"/>
                <a:gd name="connsiteY1" fmla="*/ 1497 h 6680377"/>
                <a:gd name="connsiteX2" fmla="*/ 43792439 w 43793267"/>
                <a:gd name="connsiteY2" fmla="*/ 5762520 h 6680377"/>
                <a:gd name="connsiteX3" fmla="*/ 21876323 w 43793267"/>
                <a:gd name="connsiteY3" fmla="*/ 3776056 h 6680377"/>
                <a:gd name="connsiteX4" fmla="*/ 14194 w 43793267"/>
                <a:gd name="connsiteY4" fmla="*/ 6680377 h 6680377"/>
                <a:gd name="connsiteX5" fmla="*/ 1414 w 43793267"/>
                <a:gd name="connsiteY5" fmla="*/ 0 h 66803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3793267" h="6680377">
                  <a:moveTo>
                    <a:pt x="1414" y="0"/>
                  </a:moveTo>
                  <a:lnTo>
                    <a:pt x="43793267" y="1497"/>
                  </a:lnTo>
                  <a:cubicBezTo>
                    <a:pt x="43793267" y="2343991"/>
                    <a:pt x="43792439" y="3420026"/>
                    <a:pt x="43792439" y="5762520"/>
                  </a:cubicBezTo>
                  <a:cubicBezTo>
                    <a:pt x="38990659" y="4549272"/>
                    <a:pt x="29172697" y="3623080"/>
                    <a:pt x="21876323" y="3776056"/>
                  </a:cubicBezTo>
                  <a:cubicBezTo>
                    <a:pt x="14579949" y="3929032"/>
                    <a:pt x="6467468" y="4159139"/>
                    <a:pt x="14194" y="6680377"/>
                  </a:cubicBezTo>
                  <a:cubicBezTo>
                    <a:pt x="22172" y="4453585"/>
                    <a:pt x="-6564" y="2226792"/>
                    <a:pt x="1414" y="0"/>
                  </a:cubicBezTo>
                  <a:close/>
                </a:path>
              </a:pathLst>
            </a:custGeom>
            <a:gradFill flip="none" rotWithShape="1">
              <a:gsLst>
                <a:gs pos="0">
                  <a:schemeClr val="accent6"/>
                </a:gs>
                <a:gs pos="100000">
                  <a:schemeClr val="accent1"/>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8666"/>
            </a:p>
          </p:txBody>
        </p:sp>
        <p:sp>
          <p:nvSpPr>
            <p:cNvPr id="91" name="Rectangle 15"/>
            <p:cNvSpPr/>
            <p:nvPr userDrawn="1"/>
          </p:nvSpPr>
          <p:spPr>
            <a:xfrm>
              <a:off x="-14192" y="1382"/>
              <a:ext cx="27451941" cy="4570665"/>
            </a:xfrm>
            <a:custGeom>
              <a:avLst/>
              <a:gdLst>
                <a:gd name="connsiteX0" fmla="*/ 0 w 43891200"/>
                <a:gd name="connsiteY0" fmla="*/ 0 h 2171777"/>
                <a:gd name="connsiteX1" fmla="*/ 43891200 w 43891200"/>
                <a:gd name="connsiteY1" fmla="*/ 0 h 2171777"/>
                <a:gd name="connsiteX2" fmla="*/ 43891200 w 43891200"/>
                <a:gd name="connsiteY2" fmla="*/ 2171777 h 2171777"/>
                <a:gd name="connsiteX3" fmla="*/ 0 w 43891200"/>
                <a:gd name="connsiteY3" fmla="*/ 2171777 h 2171777"/>
                <a:gd name="connsiteX4" fmla="*/ 0 w 43891200"/>
                <a:gd name="connsiteY4" fmla="*/ 0 h 2171777"/>
                <a:gd name="connsiteX0" fmla="*/ 0 w 43891200"/>
                <a:gd name="connsiteY0" fmla="*/ 0 h 2171777"/>
                <a:gd name="connsiteX1" fmla="*/ 43891200 w 43891200"/>
                <a:gd name="connsiteY1" fmla="*/ 0 h 2171777"/>
                <a:gd name="connsiteX2" fmla="*/ 43891200 w 43891200"/>
                <a:gd name="connsiteY2" fmla="*/ 2171777 h 2171777"/>
                <a:gd name="connsiteX3" fmla="*/ 21843298 w 43891200"/>
                <a:gd name="connsiteY3" fmla="*/ 2143554 h 2171777"/>
                <a:gd name="connsiteX4" fmla="*/ 0 w 43891200"/>
                <a:gd name="connsiteY4" fmla="*/ 2171777 h 2171777"/>
                <a:gd name="connsiteX5" fmla="*/ 0 w 43891200"/>
                <a:gd name="connsiteY5" fmla="*/ 0 h 2171777"/>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90029"/>
                <a:gd name="connsiteX1" fmla="*/ 43891200 w 43891200"/>
                <a:gd name="connsiteY1" fmla="*/ 0 h 5390029"/>
                <a:gd name="connsiteX2" fmla="*/ 43891200 w 43891200"/>
                <a:gd name="connsiteY2" fmla="*/ 2171777 h 5390029"/>
                <a:gd name="connsiteX3" fmla="*/ 21843298 w 43891200"/>
                <a:gd name="connsiteY3" fmla="*/ 2143554 h 5390029"/>
                <a:gd name="connsiteX4" fmla="*/ 28221 w 43891200"/>
                <a:gd name="connsiteY4" fmla="*/ 5360956 h 5390029"/>
                <a:gd name="connsiteX5" fmla="*/ 0 w 43891200"/>
                <a:gd name="connsiteY5" fmla="*/ 0 h 5390029"/>
                <a:gd name="connsiteX0" fmla="*/ 0 w 43891200"/>
                <a:gd name="connsiteY0" fmla="*/ 0 h 5390029"/>
                <a:gd name="connsiteX1" fmla="*/ 43891200 w 43891200"/>
                <a:gd name="connsiteY1" fmla="*/ 0 h 5390029"/>
                <a:gd name="connsiteX2" fmla="*/ 43891200 w 43891200"/>
                <a:gd name="connsiteY2" fmla="*/ 2171777 h 5390029"/>
                <a:gd name="connsiteX3" fmla="*/ 21843298 w 43891200"/>
                <a:gd name="connsiteY3" fmla="*/ 2143554 h 5390029"/>
                <a:gd name="connsiteX4" fmla="*/ 28221 w 43891200"/>
                <a:gd name="connsiteY4" fmla="*/ 5360956 h 5390029"/>
                <a:gd name="connsiteX5" fmla="*/ 0 w 43891200"/>
                <a:gd name="connsiteY5" fmla="*/ 0 h 5390029"/>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691988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778314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197 w 43891200"/>
                <a:gd name="connsiteY2" fmla="*/ 2143554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197 w 43891200"/>
                <a:gd name="connsiteY2" fmla="*/ 2143554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83162"/>
                <a:gd name="connsiteX1" fmla="*/ 43891200 w 43891200"/>
                <a:gd name="connsiteY1" fmla="*/ 0 h 5383162"/>
                <a:gd name="connsiteX2" fmla="*/ 43891197 w 43891200"/>
                <a:gd name="connsiteY2" fmla="*/ 2143554 h 5383162"/>
                <a:gd name="connsiteX3" fmla="*/ 21843298 w 43891200"/>
                <a:gd name="connsiteY3" fmla="*/ 1381537 h 5383162"/>
                <a:gd name="connsiteX4" fmla="*/ 12981 w 43891200"/>
                <a:gd name="connsiteY4" fmla="*/ 5383162 h 5383162"/>
                <a:gd name="connsiteX5" fmla="*/ 0 w 43891200"/>
                <a:gd name="connsiteY5" fmla="*/ 0 h 5383162"/>
                <a:gd name="connsiteX0" fmla="*/ 0 w 43891200"/>
                <a:gd name="connsiteY0" fmla="*/ 0 h 5353553"/>
                <a:gd name="connsiteX1" fmla="*/ 43891200 w 43891200"/>
                <a:gd name="connsiteY1" fmla="*/ 0 h 5353553"/>
                <a:gd name="connsiteX2" fmla="*/ 43891197 w 43891200"/>
                <a:gd name="connsiteY2" fmla="*/ 2143554 h 5353553"/>
                <a:gd name="connsiteX3" fmla="*/ 21843298 w 43891200"/>
                <a:gd name="connsiteY3" fmla="*/ 1381537 h 5353553"/>
                <a:gd name="connsiteX4" fmla="*/ 12981 w 43891200"/>
                <a:gd name="connsiteY4" fmla="*/ 5353553 h 5353553"/>
                <a:gd name="connsiteX5" fmla="*/ 0 w 43891200"/>
                <a:gd name="connsiteY5" fmla="*/ 0 h 5353553"/>
                <a:gd name="connsiteX0" fmla="*/ 0 w 43891200"/>
                <a:gd name="connsiteY0" fmla="*/ 0 h 5375759"/>
                <a:gd name="connsiteX1" fmla="*/ 43891200 w 43891200"/>
                <a:gd name="connsiteY1" fmla="*/ 0 h 5375759"/>
                <a:gd name="connsiteX2" fmla="*/ 43891197 w 43891200"/>
                <a:gd name="connsiteY2" fmla="*/ 2143554 h 5375759"/>
                <a:gd name="connsiteX3" fmla="*/ 21843298 w 43891200"/>
                <a:gd name="connsiteY3" fmla="*/ 1381537 h 5375759"/>
                <a:gd name="connsiteX4" fmla="*/ 2821 w 43891200"/>
                <a:gd name="connsiteY4" fmla="*/ 5375759 h 5375759"/>
                <a:gd name="connsiteX5" fmla="*/ 0 w 43891200"/>
                <a:gd name="connsiteY5" fmla="*/ 0 h 5375759"/>
                <a:gd name="connsiteX0" fmla="*/ 0 w 43891200"/>
                <a:gd name="connsiteY0" fmla="*/ 0 h 5391472"/>
                <a:gd name="connsiteX1" fmla="*/ 43891200 w 43891200"/>
                <a:gd name="connsiteY1" fmla="*/ 0 h 5391472"/>
                <a:gd name="connsiteX2" fmla="*/ 43891197 w 43891200"/>
                <a:gd name="connsiteY2" fmla="*/ 2143554 h 5391472"/>
                <a:gd name="connsiteX3" fmla="*/ 21843298 w 43891200"/>
                <a:gd name="connsiteY3" fmla="*/ 1381537 h 5391472"/>
                <a:gd name="connsiteX4" fmla="*/ 24143 w 43891200"/>
                <a:gd name="connsiteY4" fmla="*/ 5391472 h 5391472"/>
                <a:gd name="connsiteX5" fmla="*/ 0 w 43891200"/>
                <a:gd name="connsiteY5" fmla="*/ 0 h 5391472"/>
                <a:gd name="connsiteX0" fmla="*/ 0 w 43891200"/>
                <a:gd name="connsiteY0" fmla="*/ 0 h 5388329"/>
                <a:gd name="connsiteX1" fmla="*/ 43891200 w 43891200"/>
                <a:gd name="connsiteY1" fmla="*/ 0 h 5388329"/>
                <a:gd name="connsiteX2" fmla="*/ 43891197 w 43891200"/>
                <a:gd name="connsiteY2" fmla="*/ 2143554 h 5388329"/>
                <a:gd name="connsiteX3" fmla="*/ 21843298 w 43891200"/>
                <a:gd name="connsiteY3" fmla="*/ 1381537 h 5388329"/>
                <a:gd name="connsiteX4" fmla="*/ 11350 w 43891200"/>
                <a:gd name="connsiteY4" fmla="*/ 5388329 h 5388329"/>
                <a:gd name="connsiteX5" fmla="*/ 0 w 43891200"/>
                <a:gd name="connsiteY5" fmla="*/ 0 h 5388329"/>
                <a:gd name="connsiteX0" fmla="*/ 0 w 43918796"/>
                <a:gd name="connsiteY0" fmla="*/ 0 h 5388329"/>
                <a:gd name="connsiteX1" fmla="*/ 43918796 w 43918796"/>
                <a:gd name="connsiteY1" fmla="*/ 0 h 5388329"/>
                <a:gd name="connsiteX2" fmla="*/ 43918793 w 43918796"/>
                <a:gd name="connsiteY2" fmla="*/ 2143554 h 5388329"/>
                <a:gd name="connsiteX3" fmla="*/ 21870894 w 43918796"/>
                <a:gd name="connsiteY3" fmla="*/ 1381537 h 5388329"/>
                <a:gd name="connsiteX4" fmla="*/ 38946 w 43918796"/>
                <a:gd name="connsiteY4" fmla="*/ 5388329 h 5388329"/>
                <a:gd name="connsiteX5" fmla="*/ 0 w 43918796"/>
                <a:gd name="connsiteY5" fmla="*/ 0 h 5388329"/>
                <a:gd name="connsiteX0" fmla="*/ 0 w 43882001"/>
                <a:gd name="connsiteY0" fmla="*/ 6780 h 5388329"/>
                <a:gd name="connsiteX1" fmla="*/ 43882001 w 43882001"/>
                <a:gd name="connsiteY1" fmla="*/ 0 h 5388329"/>
                <a:gd name="connsiteX2" fmla="*/ 43881998 w 43882001"/>
                <a:gd name="connsiteY2" fmla="*/ 2143554 h 5388329"/>
                <a:gd name="connsiteX3" fmla="*/ 21834099 w 43882001"/>
                <a:gd name="connsiteY3" fmla="*/ 1381537 h 5388329"/>
                <a:gd name="connsiteX4" fmla="*/ 2151 w 43882001"/>
                <a:gd name="connsiteY4" fmla="*/ 5388329 h 5388329"/>
                <a:gd name="connsiteX5" fmla="*/ 0 w 43882001"/>
                <a:gd name="connsiteY5" fmla="*/ 6780 h 5388329"/>
                <a:gd name="connsiteX0" fmla="*/ 0 w 43909597"/>
                <a:gd name="connsiteY0" fmla="*/ 6780 h 5388329"/>
                <a:gd name="connsiteX1" fmla="*/ 43909597 w 43909597"/>
                <a:gd name="connsiteY1" fmla="*/ 0 h 5388329"/>
                <a:gd name="connsiteX2" fmla="*/ 43909594 w 43909597"/>
                <a:gd name="connsiteY2" fmla="*/ 2143554 h 5388329"/>
                <a:gd name="connsiteX3" fmla="*/ 21861695 w 43909597"/>
                <a:gd name="connsiteY3" fmla="*/ 1381537 h 5388329"/>
                <a:gd name="connsiteX4" fmla="*/ 29747 w 43909597"/>
                <a:gd name="connsiteY4" fmla="*/ 5388329 h 5388329"/>
                <a:gd name="connsiteX5" fmla="*/ 0 w 43909597"/>
                <a:gd name="connsiteY5" fmla="*/ 6780 h 5388329"/>
                <a:gd name="connsiteX0" fmla="*/ 16283 w 43879886"/>
                <a:gd name="connsiteY0" fmla="*/ 13560 h 5388329"/>
                <a:gd name="connsiteX1" fmla="*/ 43879886 w 43879886"/>
                <a:gd name="connsiteY1" fmla="*/ 0 h 5388329"/>
                <a:gd name="connsiteX2" fmla="*/ 43879883 w 43879886"/>
                <a:gd name="connsiteY2" fmla="*/ 2143554 h 5388329"/>
                <a:gd name="connsiteX3" fmla="*/ 21831984 w 43879886"/>
                <a:gd name="connsiteY3" fmla="*/ 1381537 h 5388329"/>
                <a:gd name="connsiteX4" fmla="*/ 36 w 43879886"/>
                <a:gd name="connsiteY4" fmla="*/ 5388329 h 5388329"/>
                <a:gd name="connsiteX5" fmla="*/ 16283 w 43879886"/>
                <a:gd name="connsiteY5" fmla="*/ 13560 h 5388329"/>
                <a:gd name="connsiteX0" fmla="*/ 7118 w 43879920"/>
                <a:gd name="connsiteY0" fmla="*/ 6780 h 5388329"/>
                <a:gd name="connsiteX1" fmla="*/ 43879920 w 43879920"/>
                <a:gd name="connsiteY1" fmla="*/ 0 h 5388329"/>
                <a:gd name="connsiteX2" fmla="*/ 43879917 w 43879920"/>
                <a:gd name="connsiteY2" fmla="*/ 2143554 h 5388329"/>
                <a:gd name="connsiteX3" fmla="*/ 21832018 w 43879920"/>
                <a:gd name="connsiteY3" fmla="*/ 1381537 h 5388329"/>
                <a:gd name="connsiteX4" fmla="*/ 70 w 43879920"/>
                <a:gd name="connsiteY4" fmla="*/ 5388329 h 5388329"/>
                <a:gd name="connsiteX5" fmla="*/ 7118 w 43879920"/>
                <a:gd name="connsiteY5" fmla="*/ 6780 h 5388329"/>
                <a:gd name="connsiteX0" fmla="*/ 0 w 43900399"/>
                <a:gd name="connsiteY0" fmla="*/ 0 h 5388329"/>
                <a:gd name="connsiteX1" fmla="*/ 43900399 w 43900399"/>
                <a:gd name="connsiteY1" fmla="*/ 0 h 5388329"/>
                <a:gd name="connsiteX2" fmla="*/ 43900396 w 43900399"/>
                <a:gd name="connsiteY2" fmla="*/ 2143554 h 5388329"/>
                <a:gd name="connsiteX3" fmla="*/ 21852497 w 43900399"/>
                <a:gd name="connsiteY3" fmla="*/ 1381537 h 5388329"/>
                <a:gd name="connsiteX4" fmla="*/ 20549 w 43900399"/>
                <a:gd name="connsiteY4" fmla="*/ 5388329 h 5388329"/>
                <a:gd name="connsiteX5" fmla="*/ 0 w 43900399"/>
                <a:gd name="connsiteY5" fmla="*/ 0 h 5388329"/>
                <a:gd name="connsiteX0" fmla="*/ 0 w 43900396"/>
                <a:gd name="connsiteY0" fmla="*/ 0 h 5388329"/>
                <a:gd name="connsiteX1" fmla="*/ 43854405 w 43900396"/>
                <a:gd name="connsiteY1" fmla="*/ 27119 h 5388329"/>
                <a:gd name="connsiteX2" fmla="*/ 43900396 w 43900396"/>
                <a:gd name="connsiteY2" fmla="*/ 2143554 h 5388329"/>
                <a:gd name="connsiteX3" fmla="*/ 21852497 w 43900396"/>
                <a:gd name="connsiteY3" fmla="*/ 1381537 h 5388329"/>
                <a:gd name="connsiteX4" fmla="*/ 20549 w 43900396"/>
                <a:gd name="connsiteY4" fmla="*/ 5388329 h 5388329"/>
                <a:gd name="connsiteX5" fmla="*/ 0 w 43900396"/>
                <a:gd name="connsiteY5" fmla="*/ 0 h 5388329"/>
                <a:gd name="connsiteX0" fmla="*/ 0 w 43900398"/>
                <a:gd name="connsiteY0" fmla="*/ 0 h 5388329"/>
                <a:gd name="connsiteX1" fmla="*/ 43900398 w 43900398"/>
                <a:gd name="connsiteY1" fmla="*/ 6780 h 5388329"/>
                <a:gd name="connsiteX2" fmla="*/ 43900396 w 43900398"/>
                <a:gd name="connsiteY2" fmla="*/ 2143554 h 5388329"/>
                <a:gd name="connsiteX3" fmla="*/ 21852497 w 43900398"/>
                <a:gd name="connsiteY3" fmla="*/ 1381537 h 5388329"/>
                <a:gd name="connsiteX4" fmla="*/ 20549 w 43900398"/>
                <a:gd name="connsiteY4" fmla="*/ 5388329 h 5388329"/>
                <a:gd name="connsiteX5" fmla="*/ 0 w 43900398"/>
                <a:gd name="connsiteY5" fmla="*/ 0 h 5388329"/>
                <a:gd name="connsiteX0" fmla="*/ 0 w 43909598"/>
                <a:gd name="connsiteY0" fmla="*/ 0 h 5388329"/>
                <a:gd name="connsiteX1" fmla="*/ 43909598 w 43909598"/>
                <a:gd name="connsiteY1" fmla="*/ 6780 h 5388329"/>
                <a:gd name="connsiteX2" fmla="*/ 43900396 w 43909598"/>
                <a:gd name="connsiteY2" fmla="*/ 2143554 h 5388329"/>
                <a:gd name="connsiteX3" fmla="*/ 21852497 w 43909598"/>
                <a:gd name="connsiteY3" fmla="*/ 1381537 h 5388329"/>
                <a:gd name="connsiteX4" fmla="*/ 20549 w 43909598"/>
                <a:gd name="connsiteY4" fmla="*/ 5388329 h 5388329"/>
                <a:gd name="connsiteX5" fmla="*/ 0 w 43909598"/>
                <a:gd name="connsiteY5" fmla="*/ 0 h 53883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3909598" h="5388329">
                  <a:moveTo>
                    <a:pt x="0" y="0"/>
                  </a:moveTo>
                  <a:lnTo>
                    <a:pt x="43909598" y="6780"/>
                  </a:lnTo>
                  <a:cubicBezTo>
                    <a:pt x="43909597" y="719038"/>
                    <a:pt x="43900397" y="1431296"/>
                    <a:pt x="43900396" y="2143554"/>
                  </a:cubicBezTo>
                  <a:cubicBezTo>
                    <a:pt x="37284373" y="1358490"/>
                    <a:pt x="29162993" y="845303"/>
                    <a:pt x="21852497" y="1381537"/>
                  </a:cubicBezTo>
                  <a:cubicBezTo>
                    <a:pt x="14542001" y="1917771"/>
                    <a:pt x="6144574" y="2782191"/>
                    <a:pt x="20549" y="5388329"/>
                  </a:cubicBezTo>
                  <a:cubicBezTo>
                    <a:pt x="19609" y="3596409"/>
                    <a:pt x="940" y="1791920"/>
                    <a:pt x="0" y="0"/>
                  </a:cubicBezTo>
                  <a:close/>
                </a:path>
              </a:pathLst>
            </a:custGeom>
            <a:gradFill flip="none" rotWithShape="1">
              <a:gsLst>
                <a:gs pos="0">
                  <a:schemeClr val="tx2"/>
                </a:gs>
                <a:gs pos="100000">
                  <a:schemeClr val="accent1"/>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8666" dirty="0">
                <a:ln>
                  <a:noFill/>
                </a:ln>
                <a:solidFill>
                  <a:schemeClr val="accent1"/>
                </a:solidFill>
              </a:endParaRPr>
            </a:p>
          </p:txBody>
        </p:sp>
      </p:grpSp>
      <p:sp>
        <p:nvSpPr>
          <p:cNvPr id="45" name="Text Box 14"/>
          <p:cNvSpPr txBox="1">
            <a:spLocks noChangeArrowheads="1"/>
          </p:cNvSpPr>
          <p:nvPr userDrawn="1"/>
        </p:nvSpPr>
        <p:spPr bwMode="auto">
          <a:xfrm>
            <a:off x="586959" y="31652798"/>
            <a:ext cx="2933700" cy="754626"/>
          </a:xfrm>
          <a:prstGeom prst="rect">
            <a:avLst/>
          </a:prstGeom>
          <a:noFill/>
          <a:ln w="9525">
            <a:noFill/>
            <a:miter lim="800000"/>
            <a:headEnd/>
            <a:tailEnd/>
          </a:ln>
          <a:effectLst/>
        </p:spPr>
        <p:txBody>
          <a:bodyPr lIns="130132" tIns="65054" rIns="130132" bIns="65054">
            <a:spAutoFit/>
          </a:bodyPr>
          <a:lstStyle/>
          <a:p>
            <a:pPr eaLnBrk="0" hangingPunct="0">
              <a:lnSpc>
                <a:spcPct val="65000"/>
              </a:lnSpc>
              <a:spcBef>
                <a:spcPct val="50000"/>
              </a:spcBef>
              <a:defRPr/>
            </a:pPr>
            <a:r>
              <a:rPr lang="en-US" sz="900" b="1" dirty="0" smtClean="0">
                <a:solidFill>
                  <a:schemeClr val="bg1">
                    <a:lumMod val="75000"/>
                  </a:schemeClr>
                </a:solidFill>
                <a:latin typeface="Arial" charset="0"/>
              </a:rPr>
              <a:t>RESEARCH POSTER PRESENTATION </a:t>
            </a:r>
            <a:r>
              <a:rPr lang="en-US" sz="900" b="1" dirty="0">
                <a:solidFill>
                  <a:schemeClr val="bg1">
                    <a:lumMod val="75000"/>
                  </a:schemeClr>
                </a:solidFill>
                <a:latin typeface="Arial" charset="0"/>
              </a:rPr>
              <a:t>DESIGN © </a:t>
            </a:r>
            <a:r>
              <a:rPr lang="en-US" sz="900" b="1" dirty="0" smtClean="0">
                <a:solidFill>
                  <a:schemeClr val="bg1">
                    <a:lumMod val="75000"/>
                  </a:schemeClr>
                </a:solidFill>
                <a:latin typeface="Arial" charset="0"/>
              </a:rPr>
              <a:t>2015</a:t>
            </a:r>
            <a:endParaRPr lang="en-US" sz="900" b="1" dirty="0">
              <a:solidFill>
                <a:schemeClr val="bg1">
                  <a:lumMod val="75000"/>
                </a:schemeClr>
              </a:solidFill>
              <a:latin typeface="Arial" charset="0"/>
            </a:endParaRPr>
          </a:p>
          <a:p>
            <a:pPr eaLnBrk="0" hangingPunct="0">
              <a:lnSpc>
                <a:spcPct val="65000"/>
              </a:lnSpc>
              <a:spcBef>
                <a:spcPct val="50000"/>
              </a:spcBef>
              <a:defRPr/>
            </a:pPr>
            <a:r>
              <a:rPr lang="en-US" sz="1600" b="1" dirty="0">
                <a:solidFill>
                  <a:schemeClr val="bg1">
                    <a:lumMod val="75000"/>
                  </a:schemeClr>
                </a:solidFill>
                <a:latin typeface="Arial" charset="0"/>
              </a:rPr>
              <a:t>www.PosterPresentations.com</a:t>
            </a:r>
          </a:p>
        </p:txBody>
      </p:sp>
    </p:spTree>
  </p:cSld>
  <p:clrMap bg1="lt1" tx1="dk1" bg2="lt2" tx2="dk2" accent1="accent1" accent2="accent2" accent3="accent3" accent4="accent4" accent5="accent5" accent6="accent6" hlink="hlink" folHlink="folHlink"/>
  <p:sldLayoutIdLst>
    <p:sldLayoutId id="2147483660" r:id="rId1"/>
  </p:sldLayoutIdLst>
  <p:timing>
    <p:tnLst>
      <p:par>
        <p:cTn id="1" dur="indefinite" restart="never" nodeType="tmRoot"/>
      </p:par>
    </p:tnLst>
  </p:timing>
  <p:txStyles>
    <p:titleStyle>
      <a:lvl1pPr algn="ctr" defTabSz="4023086" rtl="0" eaLnBrk="1" latinLnBrk="0" hangingPunct="1">
        <a:spcBef>
          <a:spcPct val="0"/>
        </a:spcBef>
        <a:buNone/>
        <a:defRPr sz="8000" kern="1200">
          <a:solidFill>
            <a:schemeClr val="bg1"/>
          </a:solidFill>
          <a:latin typeface="Trebuchet MS" pitchFamily="34" charset="0"/>
          <a:ea typeface="+mj-ea"/>
          <a:cs typeface="+mj-cs"/>
        </a:defRPr>
      </a:lvl1pPr>
    </p:titleStyle>
    <p:bodyStyle>
      <a:lvl1pPr marL="1508658" indent="-1508658" algn="l" defTabSz="4023086" rtl="0" eaLnBrk="1" latinLnBrk="0" hangingPunct="1">
        <a:spcBef>
          <a:spcPct val="20000"/>
        </a:spcBef>
        <a:buFont typeface="Arial" pitchFamily="34" charset="0"/>
        <a:buChar char="•"/>
        <a:defRPr sz="14100" kern="1200">
          <a:solidFill>
            <a:schemeClr val="tx1"/>
          </a:solidFill>
          <a:latin typeface="+mn-lt"/>
          <a:ea typeface="+mn-ea"/>
          <a:cs typeface="+mn-cs"/>
        </a:defRPr>
      </a:lvl1pPr>
      <a:lvl2pPr marL="3268757" indent="-1257215" algn="l" defTabSz="4023086" rtl="0" eaLnBrk="1" latinLnBrk="0" hangingPunct="1">
        <a:spcBef>
          <a:spcPct val="20000"/>
        </a:spcBef>
        <a:buFont typeface="Arial" pitchFamily="34" charset="0"/>
        <a:buChar char="–"/>
        <a:defRPr sz="12400" kern="1200">
          <a:solidFill>
            <a:schemeClr val="tx1"/>
          </a:solidFill>
          <a:latin typeface="+mn-lt"/>
          <a:ea typeface="+mn-ea"/>
          <a:cs typeface="+mn-cs"/>
        </a:defRPr>
      </a:lvl2pPr>
      <a:lvl3pPr marL="5028858" indent="-1005771" algn="l" defTabSz="4023086" rtl="0" eaLnBrk="1" latinLnBrk="0" hangingPunct="1">
        <a:spcBef>
          <a:spcPct val="20000"/>
        </a:spcBef>
        <a:buFont typeface="Arial" pitchFamily="34" charset="0"/>
        <a:buChar char="•"/>
        <a:defRPr sz="10600" kern="1200">
          <a:solidFill>
            <a:schemeClr val="tx1"/>
          </a:solidFill>
          <a:latin typeface="+mn-lt"/>
          <a:ea typeface="+mn-ea"/>
          <a:cs typeface="+mn-cs"/>
        </a:defRPr>
      </a:lvl3pPr>
      <a:lvl4pPr marL="7040401" indent="-1005771" algn="l" defTabSz="4023086" rtl="0" eaLnBrk="1" latinLnBrk="0" hangingPunct="1">
        <a:spcBef>
          <a:spcPct val="20000"/>
        </a:spcBef>
        <a:buFont typeface="Arial" pitchFamily="34" charset="0"/>
        <a:buChar char="–"/>
        <a:defRPr sz="8800" kern="1200">
          <a:solidFill>
            <a:schemeClr val="tx1"/>
          </a:solidFill>
          <a:latin typeface="+mn-lt"/>
          <a:ea typeface="+mn-ea"/>
          <a:cs typeface="+mn-cs"/>
        </a:defRPr>
      </a:lvl4pPr>
      <a:lvl5pPr marL="9051943" indent="-1005771" algn="l" defTabSz="4023086" rtl="0" eaLnBrk="1" latinLnBrk="0" hangingPunct="1">
        <a:spcBef>
          <a:spcPct val="20000"/>
        </a:spcBef>
        <a:buFont typeface="Arial" pitchFamily="34" charset="0"/>
        <a:buChar char="»"/>
        <a:defRPr sz="8800" kern="1200">
          <a:solidFill>
            <a:schemeClr val="tx1"/>
          </a:solidFill>
          <a:latin typeface="+mn-lt"/>
          <a:ea typeface="+mn-ea"/>
          <a:cs typeface="+mn-cs"/>
        </a:defRPr>
      </a:lvl5pPr>
      <a:lvl6pPr marL="11063487" indent="-1005771" algn="l" defTabSz="4023086" rtl="0" eaLnBrk="1" latinLnBrk="0" hangingPunct="1">
        <a:spcBef>
          <a:spcPct val="20000"/>
        </a:spcBef>
        <a:buFont typeface="Arial" pitchFamily="34" charset="0"/>
        <a:buChar char="•"/>
        <a:defRPr sz="8800" kern="1200">
          <a:solidFill>
            <a:schemeClr val="tx1"/>
          </a:solidFill>
          <a:latin typeface="+mn-lt"/>
          <a:ea typeface="+mn-ea"/>
          <a:cs typeface="+mn-cs"/>
        </a:defRPr>
      </a:lvl6pPr>
      <a:lvl7pPr marL="13075028" indent="-1005771" algn="l" defTabSz="4023086" rtl="0" eaLnBrk="1" latinLnBrk="0" hangingPunct="1">
        <a:spcBef>
          <a:spcPct val="20000"/>
        </a:spcBef>
        <a:buFont typeface="Arial" pitchFamily="34" charset="0"/>
        <a:buChar char="•"/>
        <a:defRPr sz="8800" kern="1200">
          <a:solidFill>
            <a:schemeClr val="tx1"/>
          </a:solidFill>
          <a:latin typeface="+mn-lt"/>
          <a:ea typeface="+mn-ea"/>
          <a:cs typeface="+mn-cs"/>
        </a:defRPr>
      </a:lvl7pPr>
      <a:lvl8pPr marL="15086572" indent="-1005771" algn="l" defTabSz="4023086" rtl="0" eaLnBrk="1" latinLnBrk="0" hangingPunct="1">
        <a:spcBef>
          <a:spcPct val="20000"/>
        </a:spcBef>
        <a:buFont typeface="Arial" pitchFamily="34" charset="0"/>
        <a:buChar char="•"/>
        <a:defRPr sz="8800" kern="1200">
          <a:solidFill>
            <a:schemeClr val="tx1"/>
          </a:solidFill>
          <a:latin typeface="+mn-lt"/>
          <a:ea typeface="+mn-ea"/>
          <a:cs typeface="+mn-cs"/>
        </a:defRPr>
      </a:lvl8pPr>
      <a:lvl9pPr marL="17098114" indent="-1005771" algn="l" defTabSz="4023086" rtl="0" eaLnBrk="1" latinLnBrk="0" hangingPunct="1">
        <a:spcBef>
          <a:spcPct val="20000"/>
        </a:spcBef>
        <a:buFont typeface="Arial" pitchFamily="34" charset="0"/>
        <a:buChar char="•"/>
        <a:defRPr sz="8800" kern="1200">
          <a:solidFill>
            <a:schemeClr val="tx1"/>
          </a:solidFill>
          <a:latin typeface="+mn-lt"/>
          <a:ea typeface="+mn-ea"/>
          <a:cs typeface="+mn-cs"/>
        </a:defRPr>
      </a:lvl9pPr>
    </p:bodyStyle>
    <p:otherStyle>
      <a:defPPr>
        <a:defRPr lang="en-US"/>
      </a:defPPr>
      <a:lvl1pPr marL="0" algn="l" defTabSz="4023086" rtl="0" eaLnBrk="1" latinLnBrk="0" hangingPunct="1">
        <a:defRPr sz="8000" kern="1200">
          <a:solidFill>
            <a:schemeClr val="tx1"/>
          </a:solidFill>
          <a:latin typeface="+mn-lt"/>
          <a:ea typeface="+mn-ea"/>
          <a:cs typeface="+mn-cs"/>
        </a:defRPr>
      </a:lvl1pPr>
      <a:lvl2pPr marL="2011544" algn="l" defTabSz="4023086" rtl="0" eaLnBrk="1" latinLnBrk="0" hangingPunct="1">
        <a:defRPr sz="8000" kern="1200">
          <a:solidFill>
            <a:schemeClr val="tx1"/>
          </a:solidFill>
          <a:latin typeface="+mn-lt"/>
          <a:ea typeface="+mn-ea"/>
          <a:cs typeface="+mn-cs"/>
        </a:defRPr>
      </a:lvl2pPr>
      <a:lvl3pPr marL="4023086" algn="l" defTabSz="4023086" rtl="0" eaLnBrk="1" latinLnBrk="0" hangingPunct="1">
        <a:defRPr sz="8000" kern="1200">
          <a:solidFill>
            <a:schemeClr val="tx1"/>
          </a:solidFill>
          <a:latin typeface="+mn-lt"/>
          <a:ea typeface="+mn-ea"/>
          <a:cs typeface="+mn-cs"/>
        </a:defRPr>
      </a:lvl3pPr>
      <a:lvl4pPr marL="6034630" algn="l" defTabSz="4023086" rtl="0" eaLnBrk="1" latinLnBrk="0" hangingPunct="1">
        <a:defRPr sz="8000" kern="1200">
          <a:solidFill>
            <a:schemeClr val="tx1"/>
          </a:solidFill>
          <a:latin typeface="+mn-lt"/>
          <a:ea typeface="+mn-ea"/>
          <a:cs typeface="+mn-cs"/>
        </a:defRPr>
      </a:lvl4pPr>
      <a:lvl5pPr marL="8046171" algn="l" defTabSz="4023086" rtl="0" eaLnBrk="1" latinLnBrk="0" hangingPunct="1">
        <a:defRPr sz="8000" kern="1200">
          <a:solidFill>
            <a:schemeClr val="tx1"/>
          </a:solidFill>
          <a:latin typeface="+mn-lt"/>
          <a:ea typeface="+mn-ea"/>
          <a:cs typeface="+mn-cs"/>
        </a:defRPr>
      </a:lvl5pPr>
      <a:lvl6pPr marL="10057714" algn="l" defTabSz="4023086" rtl="0" eaLnBrk="1" latinLnBrk="0" hangingPunct="1">
        <a:defRPr sz="8000" kern="1200">
          <a:solidFill>
            <a:schemeClr val="tx1"/>
          </a:solidFill>
          <a:latin typeface="+mn-lt"/>
          <a:ea typeface="+mn-ea"/>
          <a:cs typeface="+mn-cs"/>
        </a:defRPr>
      </a:lvl6pPr>
      <a:lvl7pPr marL="12069258" algn="l" defTabSz="4023086" rtl="0" eaLnBrk="1" latinLnBrk="0" hangingPunct="1">
        <a:defRPr sz="8000" kern="1200">
          <a:solidFill>
            <a:schemeClr val="tx1"/>
          </a:solidFill>
          <a:latin typeface="+mn-lt"/>
          <a:ea typeface="+mn-ea"/>
          <a:cs typeface="+mn-cs"/>
        </a:defRPr>
      </a:lvl7pPr>
      <a:lvl8pPr marL="14080801" algn="l" defTabSz="4023086" rtl="0" eaLnBrk="1" latinLnBrk="0" hangingPunct="1">
        <a:defRPr sz="8000" kern="1200">
          <a:solidFill>
            <a:schemeClr val="tx1"/>
          </a:solidFill>
          <a:latin typeface="+mn-lt"/>
          <a:ea typeface="+mn-ea"/>
          <a:cs typeface="+mn-cs"/>
        </a:defRPr>
      </a:lvl8pPr>
      <a:lvl9pPr marL="16092344" algn="l" defTabSz="4023086" rtl="0" eaLnBrk="1" latinLnBrk="0" hangingPunct="1">
        <a:defRPr sz="80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grpSp>
        <p:nvGrpSpPr>
          <p:cNvPr id="57" name="Group 56"/>
          <p:cNvGrpSpPr>
            <a:grpSpLocks noChangeAspect="1"/>
          </p:cNvGrpSpPr>
          <p:nvPr userDrawn="1"/>
        </p:nvGrpSpPr>
        <p:grpSpPr>
          <a:xfrm>
            <a:off x="38700789" y="22435"/>
            <a:ext cx="7738221" cy="32895964"/>
            <a:chOff x="36782324" y="0"/>
            <a:chExt cx="11062139" cy="27432000"/>
          </a:xfrm>
        </p:grpSpPr>
        <p:sp>
          <p:nvSpPr>
            <p:cNvPr id="58" name="Rectangle 57"/>
            <p:cNvSpPr/>
            <p:nvPr userDrawn="1"/>
          </p:nvSpPr>
          <p:spPr>
            <a:xfrm>
              <a:off x="36782324" y="0"/>
              <a:ext cx="11062139" cy="2743200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defPPr>
                <a:defRPr lang="en-US"/>
              </a:defPPr>
              <a:lvl1pPr marL="0" algn="l" defTabSz="2821436" rtl="0" eaLnBrk="1" latinLnBrk="0" hangingPunct="1">
                <a:defRPr sz="5600" kern="1200">
                  <a:solidFill>
                    <a:schemeClr val="lt1"/>
                  </a:solidFill>
                  <a:latin typeface="+mn-lt"/>
                  <a:ea typeface="+mn-ea"/>
                  <a:cs typeface="+mn-cs"/>
                </a:defRPr>
              </a:lvl1pPr>
              <a:lvl2pPr marL="1410719" algn="l" defTabSz="2821436" rtl="0" eaLnBrk="1" latinLnBrk="0" hangingPunct="1">
                <a:defRPr sz="5600" kern="1200">
                  <a:solidFill>
                    <a:schemeClr val="lt1"/>
                  </a:solidFill>
                  <a:latin typeface="+mn-lt"/>
                  <a:ea typeface="+mn-ea"/>
                  <a:cs typeface="+mn-cs"/>
                </a:defRPr>
              </a:lvl2pPr>
              <a:lvl3pPr marL="2821436" algn="l" defTabSz="2821436" rtl="0" eaLnBrk="1" latinLnBrk="0" hangingPunct="1">
                <a:defRPr sz="5600" kern="1200">
                  <a:solidFill>
                    <a:schemeClr val="lt1"/>
                  </a:solidFill>
                  <a:latin typeface="+mn-lt"/>
                  <a:ea typeface="+mn-ea"/>
                  <a:cs typeface="+mn-cs"/>
                </a:defRPr>
              </a:lvl3pPr>
              <a:lvl4pPr marL="4232155" algn="l" defTabSz="2821436" rtl="0" eaLnBrk="1" latinLnBrk="0" hangingPunct="1">
                <a:defRPr sz="5600" kern="1200">
                  <a:solidFill>
                    <a:schemeClr val="lt1"/>
                  </a:solidFill>
                  <a:latin typeface="+mn-lt"/>
                  <a:ea typeface="+mn-ea"/>
                  <a:cs typeface="+mn-cs"/>
                </a:defRPr>
              </a:lvl4pPr>
              <a:lvl5pPr marL="5642872" algn="l" defTabSz="2821436" rtl="0" eaLnBrk="1" latinLnBrk="0" hangingPunct="1">
                <a:defRPr sz="5600" kern="1200">
                  <a:solidFill>
                    <a:schemeClr val="lt1"/>
                  </a:solidFill>
                  <a:latin typeface="+mn-lt"/>
                  <a:ea typeface="+mn-ea"/>
                  <a:cs typeface="+mn-cs"/>
                </a:defRPr>
              </a:lvl5pPr>
              <a:lvl6pPr marL="7053590" algn="l" defTabSz="2821436" rtl="0" eaLnBrk="1" latinLnBrk="0" hangingPunct="1">
                <a:defRPr sz="5600" kern="1200">
                  <a:solidFill>
                    <a:schemeClr val="lt1"/>
                  </a:solidFill>
                  <a:latin typeface="+mn-lt"/>
                  <a:ea typeface="+mn-ea"/>
                  <a:cs typeface="+mn-cs"/>
                </a:defRPr>
              </a:lvl6pPr>
              <a:lvl7pPr marL="8464309" algn="l" defTabSz="2821436" rtl="0" eaLnBrk="1" latinLnBrk="0" hangingPunct="1">
                <a:defRPr sz="5600" kern="1200">
                  <a:solidFill>
                    <a:schemeClr val="lt1"/>
                  </a:solidFill>
                  <a:latin typeface="+mn-lt"/>
                  <a:ea typeface="+mn-ea"/>
                  <a:cs typeface="+mn-cs"/>
                </a:defRPr>
              </a:lvl7pPr>
              <a:lvl8pPr marL="9875027" algn="l" defTabSz="2821436" rtl="0" eaLnBrk="1" latinLnBrk="0" hangingPunct="1">
                <a:defRPr sz="5600" kern="1200">
                  <a:solidFill>
                    <a:schemeClr val="lt1"/>
                  </a:solidFill>
                  <a:latin typeface="+mn-lt"/>
                  <a:ea typeface="+mn-ea"/>
                  <a:cs typeface="+mn-cs"/>
                </a:defRPr>
              </a:lvl8pPr>
              <a:lvl9pPr marL="11285745" algn="l" defTabSz="2821436" rtl="0" eaLnBrk="1" latinLnBrk="0" hangingPunct="1">
                <a:defRPr sz="5600" kern="1200">
                  <a:solidFill>
                    <a:schemeClr val="lt1"/>
                  </a:solidFill>
                  <a:latin typeface="+mn-lt"/>
                  <a:ea typeface="+mn-ea"/>
                  <a:cs typeface="+mn-cs"/>
                </a:defRPr>
              </a:lvl9pPr>
            </a:lstStyle>
            <a:p>
              <a:pPr algn="ctr"/>
              <a:r>
                <a:rPr lang="en-US" sz="4000" b="1" spc="856" dirty="0" smtClean="0">
                  <a:solidFill>
                    <a:schemeClr val="bg1"/>
                  </a:solidFill>
                  <a:latin typeface="Trebuchet MS" pitchFamily="34" charset="0"/>
                </a:rPr>
                <a:t>QUICK START (cont.)</a:t>
              </a:r>
            </a:p>
            <a:p>
              <a:pPr algn="ctr"/>
              <a:endParaRPr lang="en-US" sz="3400" b="1" baseline="0" dirty="0" smtClean="0">
                <a:solidFill>
                  <a:schemeClr val="bg1"/>
                </a:solidFill>
                <a:latin typeface="Trebuchet MS" pitchFamily="34" charset="0"/>
              </a:endParaRPr>
            </a:p>
            <a:p>
              <a:pPr algn="ctr"/>
              <a:r>
                <a:rPr lang="en-US" sz="2600" b="1" baseline="0" dirty="0" smtClean="0">
                  <a:solidFill>
                    <a:srgbClr val="FFC000"/>
                  </a:solidFill>
                  <a:latin typeface="Trebuchet MS" pitchFamily="34" charset="0"/>
                </a:rPr>
                <a:t>How to change the template color theme</a:t>
              </a:r>
            </a:p>
            <a:p>
              <a:pPr marL="0" marR="0" lvl="2" indent="0" algn="l" defTabSz="162980" rtl="0" eaLnBrk="1" fontAlgn="auto" latinLnBrk="0" hangingPunct="1">
                <a:lnSpc>
                  <a:spcPct val="100000"/>
                </a:lnSpc>
                <a:spcBef>
                  <a:spcPts val="0"/>
                </a:spcBef>
                <a:spcAft>
                  <a:spcPts val="0"/>
                </a:spcAft>
                <a:buClrTx/>
                <a:buSzTx/>
                <a:buFontTx/>
                <a:buNone/>
                <a:tabLst/>
                <a:defRPr/>
              </a:pPr>
              <a:r>
                <a:rPr lang="en-US" sz="2000" b="0" baseline="0" dirty="0" smtClean="0">
                  <a:solidFill>
                    <a:schemeClr val="bg1">
                      <a:lumMod val="75000"/>
                    </a:schemeClr>
                  </a:solidFill>
                  <a:latin typeface="Trebuchet MS" pitchFamily="34" charset="0"/>
                </a:rPr>
                <a:t>You can easily change the color theme of your poster by going to the DESIGN menu, click on COLORS, and choose the color theme of your choice. You can </a:t>
              </a:r>
              <a:r>
                <a:rPr lang="en-US" sz="2000" b="0" spc="0" baseline="0" dirty="0" smtClean="0">
                  <a:solidFill>
                    <a:schemeClr val="bg1">
                      <a:lumMod val="75000"/>
                    </a:schemeClr>
                  </a:solidFill>
                  <a:latin typeface="Trebuchet MS" pitchFamily="34" charset="0"/>
                </a:rPr>
                <a:t>also create your own color theme.</a:t>
              </a:r>
            </a:p>
            <a:p>
              <a:pPr marL="0" marR="0" lvl="2" indent="0" algn="l" defTabSz="162980" rtl="0" eaLnBrk="1" fontAlgn="auto" latinLnBrk="0" hangingPunct="1">
                <a:lnSpc>
                  <a:spcPct val="100000"/>
                </a:lnSpc>
                <a:spcBef>
                  <a:spcPts val="0"/>
                </a:spcBef>
                <a:spcAft>
                  <a:spcPts val="0"/>
                </a:spcAft>
                <a:buClrTx/>
                <a:buSzTx/>
                <a:buFontTx/>
                <a:buNone/>
                <a:tabLst/>
                <a:defRPr/>
              </a:pPr>
              <a:endParaRPr lang="en-US" sz="2000" b="0" baseline="0" dirty="0" smtClean="0">
                <a:solidFill>
                  <a:schemeClr val="bg1">
                    <a:lumMod val="75000"/>
                  </a:schemeClr>
                </a:solidFill>
                <a:latin typeface="Trebuchet MS" pitchFamily="34" charset="0"/>
              </a:endParaRPr>
            </a:p>
            <a:p>
              <a:pPr marL="0" indent="0" algn="l" defTabSz="162980"/>
              <a:endParaRPr lang="en-US" sz="2000" b="0" baseline="0" dirty="0" smtClean="0">
                <a:solidFill>
                  <a:schemeClr val="bg1">
                    <a:lumMod val="75000"/>
                  </a:schemeClr>
                </a:solidFill>
                <a:latin typeface="Trebuchet MS" pitchFamily="34" charset="0"/>
              </a:endParaRPr>
            </a:p>
            <a:p>
              <a:pPr marL="0" indent="0" algn="l" defTabSz="162980"/>
              <a:endParaRPr lang="en-US" sz="2000" b="0" baseline="0" dirty="0" smtClean="0">
                <a:solidFill>
                  <a:schemeClr val="bg1">
                    <a:lumMod val="75000"/>
                  </a:schemeClr>
                </a:solidFill>
                <a:latin typeface="Trebuchet MS" pitchFamily="34" charset="0"/>
              </a:endParaRPr>
            </a:p>
            <a:p>
              <a:pPr marL="0" indent="0" algn="l" defTabSz="162980"/>
              <a:endParaRPr lang="en-US" sz="2000" b="0" baseline="0" dirty="0" smtClean="0">
                <a:solidFill>
                  <a:schemeClr val="bg1">
                    <a:lumMod val="75000"/>
                  </a:schemeClr>
                </a:solidFill>
                <a:latin typeface="Trebuchet MS" pitchFamily="34" charset="0"/>
              </a:endParaRPr>
            </a:p>
            <a:p>
              <a:pPr marL="0" indent="0" algn="l" defTabSz="162980"/>
              <a:endParaRPr lang="en-US" sz="2000" b="0" baseline="0" dirty="0" smtClean="0">
                <a:solidFill>
                  <a:schemeClr val="bg1">
                    <a:lumMod val="75000"/>
                  </a:schemeClr>
                </a:solidFill>
                <a:latin typeface="Trebuchet MS" pitchFamily="34" charset="0"/>
              </a:endParaRPr>
            </a:p>
            <a:p>
              <a:pPr marL="0" indent="0" algn="l" defTabSz="162980"/>
              <a:endParaRPr lang="en-US" sz="2000" b="0" baseline="0" dirty="0" smtClean="0">
                <a:solidFill>
                  <a:schemeClr val="bg1">
                    <a:lumMod val="75000"/>
                  </a:schemeClr>
                </a:solidFill>
                <a:latin typeface="Trebuchet MS" pitchFamily="34" charset="0"/>
              </a:endParaRPr>
            </a:p>
            <a:p>
              <a:pPr marL="0" indent="0" algn="l" defTabSz="162980"/>
              <a:endParaRPr lang="en-US" sz="2000" b="0" baseline="0" dirty="0" smtClean="0">
                <a:solidFill>
                  <a:schemeClr val="bg1">
                    <a:lumMod val="75000"/>
                  </a:schemeClr>
                </a:solidFill>
                <a:latin typeface="Trebuchet MS" pitchFamily="34" charset="0"/>
              </a:endParaRPr>
            </a:p>
            <a:p>
              <a:pPr marL="0" indent="0" algn="l" defTabSz="162980"/>
              <a:r>
                <a:rPr lang="en-US" sz="2000" b="0" baseline="0" dirty="0" smtClean="0">
                  <a:solidFill>
                    <a:schemeClr val="bg1">
                      <a:lumMod val="75000"/>
                    </a:schemeClr>
                  </a:solidFill>
                  <a:latin typeface="Trebuchet MS" pitchFamily="34" charset="0"/>
                </a:rPr>
                <a:t>You can also manually change the color of your background by going to VIEW &gt; SLIDE MASTER.  After you finish working on the master be sure to go to VIEW &gt; NORMAL to continue working on your poster.</a:t>
              </a:r>
            </a:p>
            <a:p>
              <a:pPr marL="0" indent="0" algn="l" defTabSz="162980"/>
              <a:endParaRPr lang="en-US" sz="2000" b="0" baseline="0" dirty="0" smtClean="0">
                <a:solidFill>
                  <a:schemeClr val="bg1">
                    <a:lumMod val="75000"/>
                  </a:schemeClr>
                </a:solidFill>
                <a:latin typeface="Trebuchet MS" pitchFamily="34" charset="0"/>
              </a:endParaRPr>
            </a:p>
            <a:p>
              <a:pPr algn="ctr"/>
              <a:r>
                <a:rPr lang="en-US" sz="2600" b="1" baseline="0" dirty="0" smtClean="0">
                  <a:solidFill>
                    <a:srgbClr val="FFC000"/>
                  </a:solidFill>
                  <a:latin typeface="Trebuchet MS" pitchFamily="34" charset="0"/>
                </a:rPr>
                <a:t>How to add Text</a:t>
              </a:r>
            </a:p>
            <a:p>
              <a:pPr marL="2467342" lvl="2" indent="0" algn="l" defTabSz="162980"/>
              <a:r>
                <a:rPr lang="en-US" sz="2000" b="0" baseline="0" dirty="0" smtClean="0">
                  <a:solidFill>
                    <a:schemeClr val="bg1">
                      <a:lumMod val="75000"/>
                    </a:schemeClr>
                  </a:solidFill>
                  <a:latin typeface="Trebuchet MS" pitchFamily="34" charset="0"/>
                </a:rPr>
                <a:t>The template comes with a number of pre-formatted placeholders for headers and text blocks. You can add more blocks by copying and pasting the existing ones or by adding a text box from the HOME menu. </a:t>
              </a:r>
            </a:p>
            <a:p>
              <a:pPr marL="2165002" lvl="2" indent="0" algn="l" defTabSz="162980"/>
              <a:endParaRPr lang="en-US" sz="2000" b="0" baseline="0" dirty="0" smtClean="0">
                <a:solidFill>
                  <a:schemeClr val="bg1">
                    <a:lumMod val="75000"/>
                  </a:schemeClr>
                </a:solidFill>
                <a:latin typeface="Trebuchet MS" pitchFamily="34" charset="0"/>
              </a:endParaRPr>
            </a:p>
            <a:p>
              <a:pPr marL="0" marR="0" lvl="0" indent="0" algn="ctr" defTabSz="2165002" rtl="0" eaLnBrk="1" fontAlgn="auto" latinLnBrk="0" hangingPunct="1">
                <a:lnSpc>
                  <a:spcPct val="100000"/>
                </a:lnSpc>
                <a:spcBef>
                  <a:spcPts val="0"/>
                </a:spcBef>
                <a:spcAft>
                  <a:spcPts val="0"/>
                </a:spcAft>
                <a:buClrTx/>
                <a:buSzTx/>
                <a:buFontTx/>
                <a:buNone/>
                <a:tabLst/>
                <a:defRPr/>
              </a:pPr>
              <a:r>
                <a:rPr lang="en-US" sz="2000" b="0" baseline="0" dirty="0" smtClean="0">
                  <a:solidFill>
                    <a:schemeClr val="bg1">
                      <a:lumMod val="75000"/>
                    </a:schemeClr>
                  </a:solidFill>
                  <a:latin typeface="Trebuchet MS" pitchFamily="34" charset="0"/>
                </a:rPr>
                <a:t> </a:t>
              </a:r>
              <a:r>
                <a:rPr kumimoji="0" lang="en-US" sz="2600" b="1" i="0" u="none" strike="noStrike" kern="1200" cap="none" spc="0" normalizeH="0" baseline="0" noProof="0" dirty="0" smtClean="0">
                  <a:ln>
                    <a:noFill/>
                  </a:ln>
                  <a:solidFill>
                    <a:srgbClr val="FFC000"/>
                  </a:solidFill>
                  <a:effectLst/>
                  <a:uLnTx/>
                  <a:uFillTx/>
                  <a:latin typeface="Trebuchet MS" pitchFamily="34" charset="0"/>
                </a:rPr>
                <a:t>Text size</a:t>
              </a:r>
            </a:p>
            <a:p>
              <a:pPr marL="0" marR="0" lvl="0" indent="0" algn="l" defTabSz="16298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smtClean="0">
                  <a:ln>
                    <a:noFill/>
                  </a:ln>
                  <a:solidFill>
                    <a:prstClr val="white">
                      <a:lumMod val="75000"/>
                    </a:prstClr>
                  </a:solidFill>
                  <a:effectLst/>
                  <a:uLnTx/>
                  <a:uFillTx/>
                  <a:latin typeface="Trebuchet MS" pitchFamily="34" charset="0"/>
                </a:rPr>
                <a:t>Adjust the size of your text based on how much content you have to present. The default template text offers a good starting point. Follow the conference requirements.</a:t>
              </a:r>
              <a:endParaRPr lang="en-US" sz="2000" b="0" baseline="0" dirty="0" smtClean="0">
                <a:solidFill>
                  <a:schemeClr val="bg1">
                    <a:lumMod val="75000"/>
                  </a:schemeClr>
                </a:solidFill>
                <a:latin typeface="Trebuchet MS" pitchFamily="34" charset="0"/>
              </a:endParaRPr>
            </a:p>
            <a:p>
              <a:pPr marL="2165002" lvl="2" indent="0" algn="l" defTabSz="162980"/>
              <a:endParaRPr lang="en-US" sz="2000" b="0" baseline="0" dirty="0" smtClean="0">
                <a:solidFill>
                  <a:schemeClr val="bg1">
                    <a:lumMod val="75000"/>
                  </a:schemeClr>
                </a:solidFill>
                <a:latin typeface="Trebuchet MS" pitchFamily="34" charset="0"/>
              </a:endParaRPr>
            </a:p>
            <a:p>
              <a:pPr algn="ctr"/>
              <a:r>
                <a:rPr lang="en-US" sz="2600" b="1" baseline="0" dirty="0" smtClean="0">
                  <a:solidFill>
                    <a:srgbClr val="FFC000"/>
                  </a:solidFill>
                  <a:latin typeface="Trebuchet MS" pitchFamily="34" charset="0"/>
                </a:rPr>
                <a:t>How to add Tables</a:t>
              </a:r>
            </a:p>
            <a:p>
              <a:pPr marL="1385333" lvl="1" indent="0" algn="l" defTabSz="162980"/>
              <a:r>
                <a:rPr lang="en-US" sz="2000" b="0" baseline="0" dirty="0" smtClean="0">
                  <a:solidFill>
                    <a:schemeClr val="bg1">
                      <a:lumMod val="75000"/>
                    </a:schemeClr>
                  </a:solidFill>
                  <a:latin typeface="Trebuchet MS" pitchFamily="34" charset="0"/>
                </a:rPr>
                <a:t>To add a table from scratch go to the INSERT menu and click on TABLE. A drop-down box will help you select rows and columns. </a:t>
              </a:r>
            </a:p>
            <a:p>
              <a:pPr marL="0" lvl="0" indent="0" algn="l" defTabSz="162980"/>
              <a:r>
                <a:rPr lang="en-US" sz="2000" b="0" baseline="0" dirty="0" smtClean="0">
                  <a:solidFill>
                    <a:schemeClr val="bg1">
                      <a:lumMod val="75000"/>
                    </a:schemeClr>
                  </a:solidFill>
                  <a:latin typeface="Trebuchet MS" pitchFamily="34" charset="0"/>
                </a:rPr>
                <a:t>You can also copy and a paste a table from Word or another PowerPoint document. A pasted table may need to be re-formatted by RIGHT-CLICK &gt; FORMAT SHAPE, TEXT BOX, Margins.</a:t>
              </a:r>
            </a:p>
            <a:p>
              <a:pPr marL="0" lvl="0" indent="0" algn="l" defTabSz="162980"/>
              <a:endParaRPr lang="en-US" sz="2000" b="0" baseline="0" dirty="0" smtClean="0">
                <a:solidFill>
                  <a:schemeClr val="bg1">
                    <a:lumMod val="75000"/>
                  </a:schemeClr>
                </a:solidFill>
                <a:latin typeface="Trebuchet MS" pitchFamily="34" charset="0"/>
              </a:endParaRPr>
            </a:p>
            <a:p>
              <a:pPr marL="0" marR="0" lvl="0" indent="0" algn="ctr" defTabSz="2165002" rtl="0" eaLnBrk="1" fontAlgn="auto" latinLnBrk="0" hangingPunct="1">
                <a:lnSpc>
                  <a:spcPct val="100000"/>
                </a:lnSpc>
                <a:spcBef>
                  <a:spcPts val="0"/>
                </a:spcBef>
                <a:spcAft>
                  <a:spcPts val="0"/>
                </a:spcAft>
                <a:buClrTx/>
                <a:buSzTx/>
                <a:buFontTx/>
                <a:buNone/>
                <a:tabLst/>
                <a:defRPr/>
              </a:pPr>
              <a:r>
                <a:rPr kumimoji="0" lang="en-US" sz="2600" b="1" i="0" u="none" strike="noStrike" kern="1200" cap="none" spc="0" normalizeH="0" baseline="0" noProof="0" dirty="0" smtClean="0">
                  <a:ln>
                    <a:noFill/>
                  </a:ln>
                  <a:solidFill>
                    <a:srgbClr val="FFC000"/>
                  </a:solidFill>
                  <a:effectLst/>
                  <a:uLnTx/>
                  <a:uFillTx/>
                  <a:latin typeface="Trebuchet MS" pitchFamily="34" charset="0"/>
                </a:rPr>
                <a:t>Graphs / Charts</a:t>
              </a:r>
            </a:p>
            <a:p>
              <a:pPr marL="0" marR="0" lvl="0" indent="0" algn="l" defTabSz="16298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smtClean="0">
                  <a:ln>
                    <a:noFill/>
                  </a:ln>
                  <a:solidFill>
                    <a:prstClr val="white">
                      <a:lumMod val="75000"/>
                    </a:prstClr>
                  </a:solidFill>
                  <a:effectLst/>
                  <a:uLnTx/>
                  <a:uFillTx/>
                  <a:latin typeface="Trebuchet MS" pitchFamily="34" charset="0"/>
                </a:rPr>
                <a:t>You can simply copy and paste charts and graphs from Excel or Word. Some reformatting may be required depending on how the original document has been created.</a:t>
              </a:r>
            </a:p>
            <a:p>
              <a:pPr marL="0" marR="0" lvl="0" indent="0" algn="l" defTabSz="162980" rtl="0" eaLnBrk="1" fontAlgn="auto" latinLnBrk="0" hangingPunct="1">
                <a:lnSpc>
                  <a:spcPct val="100000"/>
                </a:lnSpc>
                <a:spcBef>
                  <a:spcPts val="0"/>
                </a:spcBef>
                <a:spcAft>
                  <a:spcPts val="0"/>
                </a:spcAft>
                <a:buClrTx/>
                <a:buSzTx/>
                <a:buFontTx/>
                <a:buNone/>
                <a:tabLst/>
                <a:defRPr/>
              </a:pPr>
              <a:endParaRPr kumimoji="0" lang="en-US" sz="2000" b="0" i="0" u="none" strike="noStrike" kern="1200" cap="none" spc="0" normalizeH="0" baseline="0" noProof="0" dirty="0" smtClean="0">
                <a:ln>
                  <a:noFill/>
                </a:ln>
                <a:solidFill>
                  <a:prstClr val="white">
                    <a:lumMod val="75000"/>
                  </a:prstClr>
                </a:solidFill>
                <a:effectLst/>
                <a:uLnTx/>
                <a:uFillTx/>
                <a:latin typeface="Trebuchet MS" pitchFamily="34" charset="0"/>
              </a:endParaRPr>
            </a:p>
            <a:p>
              <a:pPr marL="0" marR="0" lvl="0" indent="0" algn="ctr" defTabSz="2165002" rtl="0" eaLnBrk="1" fontAlgn="auto" latinLnBrk="0" hangingPunct="1">
                <a:lnSpc>
                  <a:spcPct val="100000"/>
                </a:lnSpc>
                <a:spcBef>
                  <a:spcPts val="0"/>
                </a:spcBef>
                <a:spcAft>
                  <a:spcPts val="0"/>
                </a:spcAft>
                <a:buClrTx/>
                <a:buSzTx/>
                <a:buFontTx/>
                <a:buNone/>
                <a:tabLst/>
                <a:defRPr/>
              </a:pPr>
              <a:r>
                <a:rPr kumimoji="0" lang="en-US" sz="2600" b="1" i="0" u="none" strike="noStrike" kern="1200" cap="none" spc="0" normalizeH="0" baseline="0" noProof="0" dirty="0" smtClean="0">
                  <a:ln>
                    <a:noFill/>
                  </a:ln>
                  <a:solidFill>
                    <a:srgbClr val="FFC000"/>
                  </a:solidFill>
                  <a:effectLst/>
                  <a:uLnTx/>
                  <a:uFillTx/>
                  <a:latin typeface="Trebuchet MS" pitchFamily="34" charset="0"/>
                </a:rPr>
                <a:t>How to change the column configuration</a:t>
              </a:r>
            </a:p>
            <a:p>
              <a:pPr marL="0" marR="0" lvl="0" indent="0" algn="l" defTabSz="16298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smtClean="0">
                  <a:ln>
                    <a:noFill/>
                  </a:ln>
                  <a:solidFill>
                    <a:prstClr val="white">
                      <a:lumMod val="75000"/>
                    </a:prstClr>
                  </a:solidFill>
                  <a:effectLst/>
                  <a:uLnTx/>
                  <a:uFillTx/>
                  <a:latin typeface="Trebuchet MS" pitchFamily="34" charset="0"/>
                </a:rPr>
                <a:t>RIGHT-CLICK on the poster background and select LAYOUT to see the column options available for this template. The poster columns can also be customized on the Master. VIEW &gt; MASTER.</a:t>
              </a:r>
            </a:p>
            <a:p>
              <a:pPr marL="0" marR="0" lvl="0" indent="0" algn="ctr" defTabSz="2165002" rtl="0" eaLnBrk="1" fontAlgn="auto" latinLnBrk="0" hangingPunct="1">
                <a:lnSpc>
                  <a:spcPct val="100000"/>
                </a:lnSpc>
                <a:spcBef>
                  <a:spcPts val="0"/>
                </a:spcBef>
                <a:spcAft>
                  <a:spcPts val="0"/>
                </a:spcAft>
                <a:buClrTx/>
                <a:buSzTx/>
                <a:buFontTx/>
                <a:buNone/>
                <a:tabLst/>
                <a:defRPr/>
              </a:pPr>
              <a:endParaRPr kumimoji="0" lang="en-US" sz="2600" b="1" i="0" u="none" strike="noStrike" kern="1200" cap="none" spc="0" normalizeH="0" baseline="0" noProof="0" dirty="0" smtClean="0">
                <a:ln>
                  <a:noFill/>
                </a:ln>
                <a:solidFill>
                  <a:srgbClr val="FFC000"/>
                </a:solidFill>
                <a:effectLst/>
                <a:uLnTx/>
                <a:uFillTx/>
                <a:latin typeface="Trebuchet MS" pitchFamily="34" charset="0"/>
              </a:endParaRPr>
            </a:p>
            <a:p>
              <a:pPr marL="0" marR="0" lvl="0" indent="0" algn="ctr" defTabSz="2165002" rtl="0" eaLnBrk="1" fontAlgn="auto" latinLnBrk="0" hangingPunct="1">
                <a:lnSpc>
                  <a:spcPct val="100000"/>
                </a:lnSpc>
                <a:spcBef>
                  <a:spcPts val="0"/>
                </a:spcBef>
                <a:spcAft>
                  <a:spcPts val="0"/>
                </a:spcAft>
                <a:buClrTx/>
                <a:buSzTx/>
                <a:buFontTx/>
                <a:buNone/>
                <a:tabLst/>
                <a:defRPr/>
              </a:pPr>
              <a:r>
                <a:rPr kumimoji="0" lang="en-US" sz="2600" b="1" i="0" u="none" strike="noStrike" kern="1200" cap="none" spc="0" normalizeH="0" baseline="0" noProof="0" dirty="0" smtClean="0">
                  <a:ln>
                    <a:noFill/>
                  </a:ln>
                  <a:solidFill>
                    <a:srgbClr val="FFC000"/>
                  </a:solidFill>
                  <a:effectLst/>
                  <a:uLnTx/>
                  <a:uFillTx/>
                  <a:latin typeface="Trebuchet MS" pitchFamily="34" charset="0"/>
                </a:rPr>
                <a:t>How to remove the info bars</a:t>
              </a:r>
            </a:p>
            <a:p>
              <a:pPr marL="0" marR="0" lvl="0" indent="0" algn="l" defTabSz="16298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smtClean="0">
                  <a:ln>
                    <a:noFill/>
                  </a:ln>
                  <a:solidFill>
                    <a:prstClr val="white">
                      <a:lumMod val="75000"/>
                    </a:prstClr>
                  </a:solidFill>
                  <a:effectLst/>
                  <a:uLnTx/>
                  <a:uFillTx/>
                  <a:latin typeface="Trebuchet MS" pitchFamily="34" charset="0"/>
                </a:rPr>
                <a:t>If you are working in PowerPoint for Windows and have finished your poster, save as PDF and the bars will not be included. You can also delete them by going to VIEW &gt; MASTER. On the Mac adjust the Page-Setup to match the Page-Setup in PowerPoint before you create a PDF. You can also delete them from the Slide Master.</a:t>
              </a:r>
            </a:p>
            <a:p>
              <a:pPr marL="0" marR="0" lvl="0" indent="0" algn="l" defTabSz="162980" rtl="0" eaLnBrk="1" fontAlgn="auto" latinLnBrk="0" hangingPunct="1">
                <a:lnSpc>
                  <a:spcPct val="100000"/>
                </a:lnSpc>
                <a:spcBef>
                  <a:spcPts val="0"/>
                </a:spcBef>
                <a:spcAft>
                  <a:spcPts val="0"/>
                </a:spcAft>
                <a:buClrTx/>
                <a:buSzTx/>
                <a:buFontTx/>
                <a:buNone/>
                <a:tabLst/>
                <a:defRPr/>
              </a:pPr>
              <a:endParaRPr kumimoji="0" lang="en-US" sz="2000" b="0" i="0" u="none" strike="noStrike" kern="1200" cap="none" spc="0" normalizeH="0" baseline="0" noProof="0" dirty="0" smtClean="0">
                <a:ln>
                  <a:noFill/>
                </a:ln>
                <a:solidFill>
                  <a:prstClr val="white">
                    <a:lumMod val="75000"/>
                  </a:prstClr>
                </a:solidFill>
                <a:effectLst/>
                <a:uLnTx/>
                <a:uFillTx/>
                <a:latin typeface="Trebuchet MS" pitchFamily="34" charset="0"/>
              </a:endParaRPr>
            </a:p>
            <a:p>
              <a:pPr marL="0" marR="0" lvl="0" indent="0" algn="ctr" defTabSz="2165002" rtl="0" eaLnBrk="1" fontAlgn="auto" latinLnBrk="0" hangingPunct="1">
                <a:lnSpc>
                  <a:spcPct val="100000"/>
                </a:lnSpc>
                <a:spcBef>
                  <a:spcPts val="0"/>
                </a:spcBef>
                <a:spcAft>
                  <a:spcPts val="0"/>
                </a:spcAft>
                <a:buClrTx/>
                <a:buSzTx/>
                <a:buFontTx/>
                <a:buNone/>
                <a:tabLst/>
                <a:defRPr/>
              </a:pPr>
              <a:r>
                <a:rPr kumimoji="0" lang="en-US" sz="2600" b="1" i="0" u="none" strike="noStrike" kern="1200" cap="none" spc="0" normalizeH="0" baseline="0" noProof="0" dirty="0" smtClean="0">
                  <a:ln>
                    <a:noFill/>
                  </a:ln>
                  <a:solidFill>
                    <a:srgbClr val="FFC000"/>
                  </a:solidFill>
                  <a:effectLst/>
                  <a:uLnTx/>
                  <a:uFillTx/>
                  <a:latin typeface="Trebuchet MS" pitchFamily="34" charset="0"/>
                </a:rPr>
                <a:t>Save your work</a:t>
              </a:r>
            </a:p>
            <a:p>
              <a:pPr marL="0" marR="0" lvl="0" indent="0" algn="l" defTabSz="16298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smtClean="0">
                  <a:ln>
                    <a:noFill/>
                  </a:ln>
                  <a:solidFill>
                    <a:prstClr val="white">
                      <a:lumMod val="75000"/>
                    </a:prstClr>
                  </a:solidFill>
                  <a:effectLst/>
                  <a:uLnTx/>
                  <a:uFillTx/>
                  <a:latin typeface="Trebuchet MS" pitchFamily="34" charset="0"/>
                </a:rPr>
                <a:t>Save your template as a PowerPoint document. For printing, save as PowerPoint or “Print-quality” PDF.</a:t>
              </a:r>
            </a:p>
            <a:p>
              <a:pPr marL="0" marR="0" lvl="0" indent="0" algn="l" defTabSz="162980" rtl="0" eaLnBrk="1" fontAlgn="auto" latinLnBrk="0" hangingPunct="1">
                <a:lnSpc>
                  <a:spcPct val="100000"/>
                </a:lnSpc>
                <a:spcBef>
                  <a:spcPts val="0"/>
                </a:spcBef>
                <a:spcAft>
                  <a:spcPts val="0"/>
                </a:spcAft>
                <a:buClrTx/>
                <a:buSzTx/>
                <a:buFontTx/>
                <a:buNone/>
                <a:tabLst/>
                <a:defRPr/>
              </a:pPr>
              <a:endParaRPr lang="en-US" sz="2000" b="0" baseline="0" dirty="0" smtClean="0">
                <a:solidFill>
                  <a:schemeClr val="bg1">
                    <a:lumMod val="75000"/>
                  </a:schemeClr>
                </a:solidFill>
                <a:latin typeface="Trebuchet MS" pitchFamily="34" charset="0"/>
              </a:endParaRPr>
            </a:p>
            <a:p>
              <a:pPr marL="0" marR="0" lvl="0" indent="0" algn="l" defTabSz="162980" rtl="0" eaLnBrk="1" fontAlgn="auto" latinLnBrk="0" hangingPunct="1">
                <a:lnSpc>
                  <a:spcPct val="100000"/>
                </a:lnSpc>
                <a:spcBef>
                  <a:spcPts val="0"/>
                </a:spcBef>
                <a:spcAft>
                  <a:spcPts val="0"/>
                </a:spcAft>
                <a:buClrTx/>
                <a:buSzTx/>
                <a:buFontTx/>
                <a:buNone/>
                <a:tabLst/>
                <a:defRPr/>
              </a:pPr>
              <a:endParaRPr kumimoji="0" lang="en-US" sz="2300" b="0" i="0" u="none" strike="noStrike" kern="1200" cap="none" spc="0" normalizeH="0" baseline="0" noProof="0" dirty="0" smtClean="0">
                <a:ln>
                  <a:noFill/>
                </a:ln>
                <a:solidFill>
                  <a:prstClr val="white">
                    <a:lumMod val="75000"/>
                  </a:prstClr>
                </a:solidFill>
                <a:effectLst/>
                <a:uLnTx/>
                <a:uFillTx/>
                <a:latin typeface="Trebuchet MS" pitchFamily="34" charset="0"/>
              </a:endParaRPr>
            </a:p>
          </p:txBody>
        </p:sp>
        <p:pic>
          <p:nvPicPr>
            <p:cNvPr id="59" name="Picture 58"/>
            <p:cNvPicPr/>
            <p:nvPr userDrawn="1"/>
          </p:nvPicPr>
          <p:blipFill>
            <a:blip r:embed="rId3"/>
            <a:stretch>
              <a:fillRect/>
            </a:stretch>
          </p:blipFill>
          <p:spPr>
            <a:xfrm>
              <a:off x="39540164" y="3976767"/>
              <a:ext cx="5586150" cy="1716939"/>
            </a:xfrm>
            <a:prstGeom prst="rect">
              <a:avLst/>
            </a:prstGeom>
          </p:spPr>
        </p:pic>
        <p:pic>
          <p:nvPicPr>
            <p:cNvPr id="60" name="Picture 59"/>
            <p:cNvPicPr>
              <a:picLocks noChangeAspect="1"/>
            </p:cNvPicPr>
            <p:nvPr userDrawn="1"/>
          </p:nvPicPr>
          <p:blipFill>
            <a:blip r:embed="rId4"/>
            <a:stretch>
              <a:fillRect/>
            </a:stretch>
          </p:blipFill>
          <p:spPr>
            <a:xfrm>
              <a:off x="37296876" y="8347566"/>
              <a:ext cx="2969584" cy="1140240"/>
            </a:xfrm>
            <a:prstGeom prst="rect">
              <a:avLst/>
            </a:prstGeom>
            <a:ln>
              <a:noFill/>
            </a:ln>
          </p:spPr>
        </p:pic>
        <p:pic>
          <p:nvPicPr>
            <p:cNvPr id="61" name="Picture 60"/>
            <p:cNvPicPr/>
            <p:nvPr userDrawn="1"/>
          </p:nvPicPr>
          <p:blipFill>
            <a:blip r:embed="rId5"/>
            <a:stretch>
              <a:fillRect/>
            </a:stretch>
          </p:blipFill>
          <p:spPr>
            <a:xfrm>
              <a:off x="37524683" y="12604371"/>
              <a:ext cx="1482265" cy="825421"/>
            </a:xfrm>
            <a:prstGeom prst="rect">
              <a:avLst/>
            </a:prstGeom>
          </p:spPr>
        </p:pic>
        <p:grpSp>
          <p:nvGrpSpPr>
            <p:cNvPr id="62" name="Group 61"/>
            <p:cNvGrpSpPr/>
            <p:nvPr userDrawn="1"/>
          </p:nvGrpSpPr>
          <p:grpSpPr>
            <a:xfrm>
              <a:off x="37163426" y="23152325"/>
              <a:ext cx="10354213" cy="1052914"/>
              <a:chOff x="31687960" y="29635357"/>
              <a:chExt cx="9771399" cy="1090622"/>
            </a:xfrm>
          </p:grpSpPr>
          <p:sp>
            <p:nvSpPr>
              <p:cNvPr id="64" name="Rounded Rectangle 63"/>
              <p:cNvSpPr/>
              <p:nvPr userDrawn="1"/>
            </p:nvSpPr>
            <p:spPr>
              <a:xfrm>
                <a:off x="31687960" y="29635357"/>
                <a:ext cx="9771398" cy="109062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2821436" rtl="0" eaLnBrk="1" latinLnBrk="0" hangingPunct="1">
                  <a:defRPr sz="5600" kern="1200">
                    <a:solidFill>
                      <a:schemeClr val="lt1"/>
                    </a:solidFill>
                    <a:latin typeface="+mn-lt"/>
                    <a:ea typeface="+mn-ea"/>
                    <a:cs typeface="+mn-cs"/>
                  </a:defRPr>
                </a:lvl1pPr>
                <a:lvl2pPr marL="1410719" algn="l" defTabSz="2821436" rtl="0" eaLnBrk="1" latinLnBrk="0" hangingPunct="1">
                  <a:defRPr sz="5600" kern="1200">
                    <a:solidFill>
                      <a:schemeClr val="lt1"/>
                    </a:solidFill>
                    <a:latin typeface="+mn-lt"/>
                    <a:ea typeface="+mn-ea"/>
                    <a:cs typeface="+mn-cs"/>
                  </a:defRPr>
                </a:lvl2pPr>
                <a:lvl3pPr marL="2821436" algn="l" defTabSz="2821436" rtl="0" eaLnBrk="1" latinLnBrk="0" hangingPunct="1">
                  <a:defRPr sz="5600" kern="1200">
                    <a:solidFill>
                      <a:schemeClr val="lt1"/>
                    </a:solidFill>
                    <a:latin typeface="+mn-lt"/>
                    <a:ea typeface="+mn-ea"/>
                    <a:cs typeface="+mn-cs"/>
                  </a:defRPr>
                </a:lvl3pPr>
                <a:lvl4pPr marL="4232155" algn="l" defTabSz="2821436" rtl="0" eaLnBrk="1" latinLnBrk="0" hangingPunct="1">
                  <a:defRPr sz="5600" kern="1200">
                    <a:solidFill>
                      <a:schemeClr val="lt1"/>
                    </a:solidFill>
                    <a:latin typeface="+mn-lt"/>
                    <a:ea typeface="+mn-ea"/>
                    <a:cs typeface="+mn-cs"/>
                  </a:defRPr>
                </a:lvl4pPr>
                <a:lvl5pPr marL="5642872" algn="l" defTabSz="2821436" rtl="0" eaLnBrk="1" latinLnBrk="0" hangingPunct="1">
                  <a:defRPr sz="5600" kern="1200">
                    <a:solidFill>
                      <a:schemeClr val="lt1"/>
                    </a:solidFill>
                    <a:latin typeface="+mn-lt"/>
                    <a:ea typeface="+mn-ea"/>
                    <a:cs typeface="+mn-cs"/>
                  </a:defRPr>
                </a:lvl5pPr>
                <a:lvl6pPr marL="7053590" algn="l" defTabSz="2821436" rtl="0" eaLnBrk="1" latinLnBrk="0" hangingPunct="1">
                  <a:defRPr sz="5600" kern="1200">
                    <a:solidFill>
                      <a:schemeClr val="lt1"/>
                    </a:solidFill>
                    <a:latin typeface="+mn-lt"/>
                    <a:ea typeface="+mn-ea"/>
                    <a:cs typeface="+mn-cs"/>
                  </a:defRPr>
                </a:lvl6pPr>
                <a:lvl7pPr marL="8464309" algn="l" defTabSz="2821436" rtl="0" eaLnBrk="1" latinLnBrk="0" hangingPunct="1">
                  <a:defRPr sz="5600" kern="1200">
                    <a:solidFill>
                      <a:schemeClr val="lt1"/>
                    </a:solidFill>
                    <a:latin typeface="+mn-lt"/>
                    <a:ea typeface="+mn-ea"/>
                    <a:cs typeface="+mn-cs"/>
                  </a:defRPr>
                </a:lvl7pPr>
                <a:lvl8pPr marL="9875027" algn="l" defTabSz="2821436" rtl="0" eaLnBrk="1" latinLnBrk="0" hangingPunct="1">
                  <a:defRPr sz="5600" kern="1200">
                    <a:solidFill>
                      <a:schemeClr val="lt1"/>
                    </a:solidFill>
                    <a:latin typeface="+mn-lt"/>
                    <a:ea typeface="+mn-ea"/>
                    <a:cs typeface="+mn-cs"/>
                  </a:defRPr>
                </a:lvl8pPr>
                <a:lvl9pPr marL="11285745" algn="l" defTabSz="2821436" rtl="0" eaLnBrk="1" latinLnBrk="0" hangingPunct="1">
                  <a:defRPr sz="5600" kern="1200">
                    <a:solidFill>
                      <a:schemeClr val="lt1"/>
                    </a:solidFill>
                    <a:latin typeface="+mn-lt"/>
                    <a:ea typeface="+mn-ea"/>
                    <a:cs typeface="+mn-cs"/>
                  </a:defRPr>
                </a:lvl9pPr>
              </a:lstStyle>
              <a:p>
                <a:pPr algn="ctr"/>
                <a:endParaRPr lang="en-US" sz="5600"/>
              </a:p>
            </p:txBody>
          </p:sp>
          <p:pic>
            <p:nvPicPr>
              <p:cNvPr id="65" name="Picture 64" descr="http://t2.gstatic.com/images?q=tbn:ANd9GcR4APHC6TT9w54M2zn_pvCiBxUNcspYPoVxirLRphBoJabfSvu7zw">
                <a:hlinkClick r:id="rId6"/>
              </p:cNvPr>
              <p:cNvPicPr>
                <a:picLocks noChangeAspect="1" noChangeArrowheads="1"/>
              </p:cNvPicPr>
              <p:nvPr userDrawn="1"/>
            </p:nvPicPr>
            <p:blipFill>
              <a:blip r:embed="rId7" cstate="print"/>
              <a:srcRect/>
              <a:stretch>
                <a:fillRect/>
              </a:stretch>
            </p:blipFill>
            <p:spPr bwMode="auto">
              <a:xfrm>
                <a:off x="31813900" y="29733687"/>
                <a:ext cx="914401" cy="914399"/>
              </a:xfrm>
              <a:prstGeom prst="rect">
                <a:avLst/>
              </a:prstGeom>
              <a:noFill/>
              <a:ln>
                <a:noFill/>
              </a:ln>
            </p:spPr>
          </p:pic>
          <p:sp>
            <p:nvSpPr>
              <p:cNvPr id="66" name="TextBox 66"/>
              <p:cNvSpPr txBox="1"/>
              <p:nvPr userDrawn="1"/>
            </p:nvSpPr>
            <p:spPr>
              <a:xfrm>
                <a:off x="32788168" y="29700257"/>
                <a:ext cx="8671191" cy="877295"/>
              </a:xfrm>
              <a:prstGeom prst="rect">
                <a:avLst/>
              </a:prstGeom>
              <a:noFill/>
              <a:ln>
                <a:noFill/>
              </a:ln>
            </p:spPr>
            <p:txBody>
              <a:bodyPr wrap="square" rtlCol="0">
                <a:spAutoFit/>
              </a:bodyPr>
              <a:lstStyle>
                <a:defPPr>
                  <a:defRPr lang="en-US"/>
                </a:defPPr>
                <a:lvl1pPr marL="0" algn="l" defTabSz="2821436" rtl="0" eaLnBrk="1" latinLnBrk="0" hangingPunct="1">
                  <a:defRPr sz="5600" kern="1200">
                    <a:solidFill>
                      <a:schemeClr val="tx1"/>
                    </a:solidFill>
                    <a:latin typeface="+mn-lt"/>
                    <a:ea typeface="+mn-ea"/>
                    <a:cs typeface="+mn-cs"/>
                  </a:defRPr>
                </a:lvl1pPr>
                <a:lvl2pPr marL="1410719" algn="l" defTabSz="2821436" rtl="0" eaLnBrk="1" latinLnBrk="0" hangingPunct="1">
                  <a:defRPr sz="5600" kern="1200">
                    <a:solidFill>
                      <a:schemeClr val="tx1"/>
                    </a:solidFill>
                    <a:latin typeface="+mn-lt"/>
                    <a:ea typeface="+mn-ea"/>
                    <a:cs typeface="+mn-cs"/>
                  </a:defRPr>
                </a:lvl2pPr>
                <a:lvl3pPr marL="2821436" algn="l" defTabSz="2821436" rtl="0" eaLnBrk="1" latinLnBrk="0" hangingPunct="1">
                  <a:defRPr sz="5600" kern="1200">
                    <a:solidFill>
                      <a:schemeClr val="tx1"/>
                    </a:solidFill>
                    <a:latin typeface="+mn-lt"/>
                    <a:ea typeface="+mn-ea"/>
                    <a:cs typeface="+mn-cs"/>
                  </a:defRPr>
                </a:lvl3pPr>
                <a:lvl4pPr marL="4232155" algn="l" defTabSz="2821436" rtl="0" eaLnBrk="1" latinLnBrk="0" hangingPunct="1">
                  <a:defRPr sz="5600" kern="1200">
                    <a:solidFill>
                      <a:schemeClr val="tx1"/>
                    </a:solidFill>
                    <a:latin typeface="+mn-lt"/>
                    <a:ea typeface="+mn-ea"/>
                    <a:cs typeface="+mn-cs"/>
                  </a:defRPr>
                </a:lvl4pPr>
                <a:lvl5pPr marL="5642872" algn="l" defTabSz="2821436" rtl="0" eaLnBrk="1" latinLnBrk="0" hangingPunct="1">
                  <a:defRPr sz="5600" kern="1200">
                    <a:solidFill>
                      <a:schemeClr val="tx1"/>
                    </a:solidFill>
                    <a:latin typeface="+mn-lt"/>
                    <a:ea typeface="+mn-ea"/>
                    <a:cs typeface="+mn-cs"/>
                  </a:defRPr>
                </a:lvl5pPr>
                <a:lvl6pPr marL="7053590" algn="l" defTabSz="2821436" rtl="0" eaLnBrk="1" latinLnBrk="0" hangingPunct="1">
                  <a:defRPr sz="5600" kern="1200">
                    <a:solidFill>
                      <a:schemeClr val="tx1"/>
                    </a:solidFill>
                    <a:latin typeface="+mn-lt"/>
                    <a:ea typeface="+mn-ea"/>
                    <a:cs typeface="+mn-cs"/>
                  </a:defRPr>
                </a:lvl6pPr>
                <a:lvl7pPr marL="8464309" algn="l" defTabSz="2821436" rtl="0" eaLnBrk="1" latinLnBrk="0" hangingPunct="1">
                  <a:defRPr sz="5600" kern="1200">
                    <a:solidFill>
                      <a:schemeClr val="tx1"/>
                    </a:solidFill>
                    <a:latin typeface="+mn-lt"/>
                    <a:ea typeface="+mn-ea"/>
                    <a:cs typeface="+mn-cs"/>
                  </a:defRPr>
                </a:lvl7pPr>
                <a:lvl8pPr marL="9875027" algn="l" defTabSz="2821436" rtl="0" eaLnBrk="1" latinLnBrk="0" hangingPunct="1">
                  <a:defRPr sz="5600" kern="1200">
                    <a:solidFill>
                      <a:schemeClr val="tx1"/>
                    </a:solidFill>
                    <a:latin typeface="+mn-lt"/>
                    <a:ea typeface="+mn-ea"/>
                    <a:cs typeface="+mn-cs"/>
                  </a:defRPr>
                </a:lvl8pPr>
                <a:lvl9pPr marL="11285745" algn="l" defTabSz="2821436" rtl="0" eaLnBrk="1" latinLnBrk="0" hangingPunct="1">
                  <a:defRPr sz="5600" kern="1200">
                    <a:solidFill>
                      <a:schemeClr val="tx1"/>
                    </a:solidFill>
                    <a:latin typeface="+mn-lt"/>
                    <a:ea typeface="+mn-ea"/>
                    <a:cs typeface="+mn-cs"/>
                  </a:defRPr>
                </a:lvl9pPr>
              </a:lstStyle>
              <a:p>
                <a:r>
                  <a:rPr lang="en-US" sz="2000" dirty="0" smtClean="0">
                    <a:solidFill>
                      <a:schemeClr val="tx2"/>
                    </a:solidFill>
                    <a:latin typeface="Trebuchet MS" pitchFamily="34" charset="0"/>
                  </a:rPr>
                  <a:t>Student</a:t>
                </a:r>
                <a:r>
                  <a:rPr lang="en-US" sz="2000" baseline="0" dirty="0" smtClean="0">
                    <a:solidFill>
                      <a:schemeClr val="tx2"/>
                    </a:solidFill>
                    <a:latin typeface="Trebuchet MS" pitchFamily="34" charset="0"/>
                  </a:rPr>
                  <a:t> discounts are available on our </a:t>
                </a:r>
                <a:r>
                  <a:rPr lang="en-US" sz="2000" baseline="0" dirty="0" err="1" smtClean="0">
                    <a:solidFill>
                      <a:schemeClr val="tx2"/>
                    </a:solidFill>
                    <a:latin typeface="Trebuchet MS" pitchFamily="34" charset="0"/>
                  </a:rPr>
                  <a:t>Facebook</a:t>
                </a:r>
                <a:r>
                  <a:rPr lang="en-US" sz="2000" baseline="0" dirty="0" smtClean="0">
                    <a:solidFill>
                      <a:schemeClr val="tx2"/>
                    </a:solidFill>
                    <a:latin typeface="Trebuchet MS" pitchFamily="34" charset="0"/>
                  </a:rPr>
                  <a:t> page.</a:t>
                </a:r>
                <a:br>
                  <a:rPr lang="en-US" sz="2000" baseline="0" dirty="0" smtClean="0">
                    <a:solidFill>
                      <a:schemeClr val="tx2"/>
                    </a:solidFill>
                    <a:latin typeface="Trebuchet MS" pitchFamily="34" charset="0"/>
                  </a:rPr>
                </a:br>
                <a:r>
                  <a:rPr lang="en-US" sz="2000" baseline="0" dirty="0" smtClean="0">
                    <a:solidFill>
                      <a:schemeClr val="tx2"/>
                    </a:solidFill>
                    <a:latin typeface="Trebuchet MS" pitchFamily="34" charset="0"/>
                  </a:rPr>
                  <a:t>Go to </a:t>
                </a:r>
                <a:r>
                  <a:rPr lang="en-US" sz="2000" u="sng" baseline="0" dirty="0" smtClean="0">
                    <a:solidFill>
                      <a:schemeClr val="tx2"/>
                    </a:solidFill>
                    <a:latin typeface="Trebuchet MS" pitchFamily="34" charset="0"/>
                  </a:rPr>
                  <a:t>PosterPresentations.com</a:t>
                </a:r>
                <a:r>
                  <a:rPr lang="en-US" sz="2000" baseline="0" dirty="0" smtClean="0">
                    <a:solidFill>
                      <a:schemeClr val="tx2"/>
                    </a:solidFill>
                    <a:latin typeface="Trebuchet MS" pitchFamily="34" charset="0"/>
                  </a:rPr>
                  <a:t> and click on the FB icon. </a:t>
                </a:r>
                <a:endParaRPr lang="en-US" sz="2000" dirty="0">
                  <a:solidFill>
                    <a:schemeClr val="tx2"/>
                  </a:solidFill>
                  <a:latin typeface="Trebuchet MS" pitchFamily="34" charset="0"/>
                </a:endParaRPr>
              </a:p>
            </p:txBody>
          </p:sp>
        </p:grpSp>
      </p:grpSp>
      <p:grpSp>
        <p:nvGrpSpPr>
          <p:cNvPr id="37" name="Group 36"/>
          <p:cNvGrpSpPr>
            <a:grpSpLocks noChangeAspect="1"/>
          </p:cNvGrpSpPr>
          <p:nvPr userDrawn="1"/>
        </p:nvGrpSpPr>
        <p:grpSpPr>
          <a:xfrm>
            <a:off x="-8034206" y="5"/>
            <a:ext cx="7709957" cy="32918394"/>
            <a:chOff x="-11220550" y="-1"/>
            <a:chExt cx="11014226" cy="27432000"/>
          </a:xfrm>
        </p:grpSpPr>
        <p:sp>
          <p:nvSpPr>
            <p:cNvPr id="38" name="Rectangle 37"/>
            <p:cNvSpPr/>
            <p:nvPr userDrawn="1"/>
          </p:nvSpPr>
          <p:spPr>
            <a:xfrm>
              <a:off x="-11216136" y="-1"/>
              <a:ext cx="11009812" cy="2743200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82880" tIns="182880" rIns="182880" bIns="182880" rtlCol="0" anchor="t" anchorCtr="0"/>
            <a:lstStyle>
              <a:defPPr>
                <a:defRPr lang="en-US"/>
              </a:defPPr>
              <a:lvl1pPr marL="0" algn="l" defTabSz="2821436" rtl="0" eaLnBrk="1" latinLnBrk="0" hangingPunct="1">
                <a:defRPr sz="5600" kern="1200">
                  <a:solidFill>
                    <a:schemeClr val="lt1"/>
                  </a:solidFill>
                  <a:latin typeface="+mn-lt"/>
                  <a:ea typeface="+mn-ea"/>
                  <a:cs typeface="+mn-cs"/>
                </a:defRPr>
              </a:lvl1pPr>
              <a:lvl2pPr marL="1410719" algn="l" defTabSz="2821436" rtl="0" eaLnBrk="1" latinLnBrk="0" hangingPunct="1">
                <a:defRPr sz="5600" kern="1200">
                  <a:solidFill>
                    <a:schemeClr val="lt1"/>
                  </a:solidFill>
                  <a:latin typeface="+mn-lt"/>
                  <a:ea typeface="+mn-ea"/>
                  <a:cs typeface="+mn-cs"/>
                </a:defRPr>
              </a:lvl2pPr>
              <a:lvl3pPr marL="2821436" algn="l" defTabSz="2821436" rtl="0" eaLnBrk="1" latinLnBrk="0" hangingPunct="1">
                <a:defRPr sz="5600" kern="1200">
                  <a:solidFill>
                    <a:schemeClr val="lt1"/>
                  </a:solidFill>
                  <a:latin typeface="+mn-lt"/>
                  <a:ea typeface="+mn-ea"/>
                  <a:cs typeface="+mn-cs"/>
                </a:defRPr>
              </a:lvl3pPr>
              <a:lvl4pPr marL="4232155" algn="l" defTabSz="2821436" rtl="0" eaLnBrk="1" latinLnBrk="0" hangingPunct="1">
                <a:defRPr sz="5600" kern="1200">
                  <a:solidFill>
                    <a:schemeClr val="lt1"/>
                  </a:solidFill>
                  <a:latin typeface="+mn-lt"/>
                  <a:ea typeface="+mn-ea"/>
                  <a:cs typeface="+mn-cs"/>
                </a:defRPr>
              </a:lvl4pPr>
              <a:lvl5pPr marL="5642872" algn="l" defTabSz="2821436" rtl="0" eaLnBrk="1" latinLnBrk="0" hangingPunct="1">
                <a:defRPr sz="5600" kern="1200">
                  <a:solidFill>
                    <a:schemeClr val="lt1"/>
                  </a:solidFill>
                  <a:latin typeface="+mn-lt"/>
                  <a:ea typeface="+mn-ea"/>
                  <a:cs typeface="+mn-cs"/>
                </a:defRPr>
              </a:lvl5pPr>
              <a:lvl6pPr marL="7053590" algn="l" defTabSz="2821436" rtl="0" eaLnBrk="1" latinLnBrk="0" hangingPunct="1">
                <a:defRPr sz="5600" kern="1200">
                  <a:solidFill>
                    <a:schemeClr val="lt1"/>
                  </a:solidFill>
                  <a:latin typeface="+mn-lt"/>
                  <a:ea typeface="+mn-ea"/>
                  <a:cs typeface="+mn-cs"/>
                </a:defRPr>
              </a:lvl6pPr>
              <a:lvl7pPr marL="8464309" algn="l" defTabSz="2821436" rtl="0" eaLnBrk="1" latinLnBrk="0" hangingPunct="1">
                <a:defRPr sz="5600" kern="1200">
                  <a:solidFill>
                    <a:schemeClr val="lt1"/>
                  </a:solidFill>
                  <a:latin typeface="+mn-lt"/>
                  <a:ea typeface="+mn-ea"/>
                  <a:cs typeface="+mn-cs"/>
                </a:defRPr>
              </a:lvl7pPr>
              <a:lvl8pPr marL="9875027" algn="l" defTabSz="2821436" rtl="0" eaLnBrk="1" latinLnBrk="0" hangingPunct="1">
                <a:defRPr sz="5600" kern="1200">
                  <a:solidFill>
                    <a:schemeClr val="lt1"/>
                  </a:solidFill>
                  <a:latin typeface="+mn-lt"/>
                  <a:ea typeface="+mn-ea"/>
                  <a:cs typeface="+mn-cs"/>
                </a:defRPr>
              </a:lvl8pPr>
              <a:lvl9pPr marL="11285745" algn="l" defTabSz="2821436" rtl="0" eaLnBrk="1" latinLnBrk="0" hangingPunct="1">
                <a:defRPr sz="5600" kern="1200">
                  <a:solidFill>
                    <a:schemeClr val="lt1"/>
                  </a:solidFill>
                  <a:latin typeface="+mn-lt"/>
                  <a:ea typeface="+mn-ea"/>
                  <a:cs typeface="+mn-cs"/>
                </a:defRPr>
              </a:lvl9pPr>
            </a:lstStyle>
            <a:p>
              <a:pPr marL="0" marR="0" indent="0" algn="ctr" defTabSz="2165002" rtl="0" eaLnBrk="1" fontAlgn="auto" latinLnBrk="0" hangingPunct="1">
                <a:lnSpc>
                  <a:spcPct val="100000"/>
                </a:lnSpc>
                <a:spcBef>
                  <a:spcPts val="0"/>
                </a:spcBef>
                <a:spcAft>
                  <a:spcPts val="0"/>
                </a:spcAft>
                <a:buClrTx/>
                <a:buSzTx/>
                <a:buFontTx/>
                <a:buNone/>
                <a:tabLst/>
                <a:defRPr/>
              </a:pPr>
              <a:r>
                <a:rPr lang="en-US" sz="2600" b="1" spc="0" dirty="0" smtClean="0">
                  <a:solidFill>
                    <a:srgbClr val="FF0000"/>
                  </a:solidFill>
                  <a:latin typeface="Trebuchet MS" pitchFamily="34" charset="0"/>
                </a:rPr>
                <a:t>(—THIS SIDEBAR DOES NOT PRINT—)</a:t>
              </a:r>
              <a:endParaRPr lang="en-US" sz="2600" b="1" spc="856" dirty="0" smtClean="0">
                <a:solidFill>
                  <a:schemeClr val="bg1"/>
                </a:solidFill>
                <a:latin typeface="Trebuchet MS" pitchFamily="34" charset="0"/>
              </a:endParaRPr>
            </a:p>
            <a:p>
              <a:pPr algn="ctr"/>
              <a:r>
                <a:rPr lang="en-US" sz="3400" b="1" spc="856" dirty="0" smtClean="0">
                  <a:solidFill>
                    <a:schemeClr val="bg1"/>
                  </a:solidFill>
                  <a:latin typeface="Trebuchet MS" pitchFamily="34" charset="0"/>
                </a:rPr>
                <a:t>DESIGN</a:t>
              </a:r>
              <a:r>
                <a:rPr lang="en-US" sz="3400" b="1" spc="856" baseline="0" dirty="0" smtClean="0">
                  <a:solidFill>
                    <a:schemeClr val="bg1"/>
                  </a:solidFill>
                  <a:latin typeface="Trebuchet MS" pitchFamily="34" charset="0"/>
                </a:rPr>
                <a:t> </a:t>
              </a:r>
              <a:r>
                <a:rPr lang="en-US" sz="3400" b="1" spc="856" dirty="0" smtClean="0">
                  <a:solidFill>
                    <a:schemeClr val="bg1"/>
                  </a:solidFill>
                  <a:latin typeface="Trebuchet MS" pitchFamily="34" charset="0"/>
                </a:rPr>
                <a:t>GUIDE</a:t>
              </a:r>
            </a:p>
            <a:p>
              <a:pPr algn="ctr"/>
              <a:r>
                <a:rPr lang="en-US" sz="1400" b="1" dirty="0" smtClean="0">
                  <a:latin typeface="Trebuchet MS" pitchFamily="34" charset="0"/>
                </a:rPr>
                <a:t> </a:t>
              </a:r>
            </a:p>
            <a:p>
              <a:pPr defTabSz="5369425"/>
              <a:r>
                <a:rPr lang="en-US" sz="2300" i="0" dirty="0" smtClean="0">
                  <a:latin typeface="Trebuchet MS" pitchFamily="34" charset="0"/>
                </a:rPr>
                <a:t>This PowerPoint</a:t>
              </a:r>
              <a:r>
                <a:rPr lang="en-US" sz="2300" i="0" baseline="0" dirty="0" smtClean="0">
                  <a:latin typeface="Trebuchet MS" pitchFamily="34" charset="0"/>
                </a:rPr>
                <a:t> </a:t>
              </a:r>
              <a:r>
                <a:rPr lang="en-US" sz="2300" i="0" dirty="0" smtClean="0">
                  <a:latin typeface="Trebuchet MS" pitchFamily="34" charset="0"/>
                </a:rPr>
                <a:t>2007 template produces</a:t>
              </a:r>
              <a:r>
                <a:rPr lang="en-US" sz="2300" i="0" baseline="0" dirty="0" smtClean="0">
                  <a:latin typeface="Trebuchet MS" pitchFamily="34" charset="0"/>
                </a:rPr>
                <a:t> </a:t>
              </a:r>
              <a:r>
                <a:rPr lang="en-US" sz="2300" i="0" dirty="0" smtClean="0">
                  <a:latin typeface="Trebuchet MS" pitchFamily="34" charset="0"/>
                </a:rPr>
                <a:t>a 36”x72” presentation poster. </a:t>
              </a:r>
              <a:r>
                <a:rPr lang="en-US" sz="2300" dirty="0" smtClean="0">
                  <a:latin typeface="Trebuchet MS" pitchFamily="34" charset="0"/>
                </a:rPr>
                <a:t>You</a:t>
              </a:r>
              <a:r>
                <a:rPr lang="en-US" sz="2300" baseline="0" dirty="0" smtClean="0">
                  <a:latin typeface="Trebuchet MS" pitchFamily="34" charset="0"/>
                </a:rPr>
                <a:t> can u</a:t>
              </a:r>
              <a:r>
                <a:rPr lang="en-US" sz="2300" dirty="0" smtClean="0">
                  <a:latin typeface="Trebuchet MS" pitchFamily="34" charset="0"/>
                </a:rPr>
                <a:t>se</a:t>
              </a:r>
              <a:r>
                <a:rPr lang="en-US" sz="2300" baseline="0" dirty="0" smtClean="0">
                  <a:latin typeface="Trebuchet MS" pitchFamily="34" charset="0"/>
                </a:rPr>
                <a:t> it to create your research poster and </a:t>
              </a:r>
              <a:r>
                <a:rPr lang="en-US" sz="2300" dirty="0" smtClean="0">
                  <a:latin typeface="Trebuchet MS" pitchFamily="34" charset="0"/>
                </a:rPr>
                <a:t>save valuable time placing titles, subtitles,</a:t>
              </a:r>
              <a:r>
                <a:rPr lang="en-US" sz="2300" baseline="0" dirty="0" smtClean="0">
                  <a:latin typeface="Trebuchet MS" pitchFamily="34" charset="0"/>
                </a:rPr>
                <a:t> text, and graphics</a:t>
              </a:r>
              <a:r>
                <a:rPr lang="en-US" sz="2300" dirty="0" smtClean="0">
                  <a:latin typeface="Trebuchet MS" pitchFamily="34" charset="0"/>
                </a:rPr>
                <a:t>. </a:t>
              </a:r>
            </a:p>
            <a:p>
              <a:pPr defTabSz="5369425"/>
              <a:r>
                <a:rPr lang="en-US" sz="1400" dirty="0" smtClean="0">
                  <a:latin typeface="Trebuchet MS" pitchFamily="34" charset="0"/>
                </a:rPr>
                <a:t> </a:t>
              </a:r>
            </a:p>
            <a:p>
              <a:pPr defTabSz="6258587"/>
              <a:r>
                <a:rPr lang="en-US" sz="2300" dirty="0" smtClean="0">
                  <a:latin typeface="Trebuchet MS" pitchFamily="34" charset="0"/>
                </a:rPr>
                <a:t>We provide a series of online answer your poster production questions. To view our template tutorials, go online to </a:t>
              </a:r>
              <a:r>
                <a:rPr lang="en-US" sz="2300" b="1" dirty="0" smtClean="0">
                  <a:solidFill>
                    <a:srgbClr val="FFC000"/>
                  </a:solidFill>
                  <a:latin typeface="Trebuchet MS" pitchFamily="34" charset="0"/>
                </a:rPr>
                <a:t>PosterPresentations.com</a:t>
              </a:r>
              <a:r>
                <a:rPr lang="en-US" sz="2300" b="1" dirty="0" smtClean="0">
                  <a:solidFill>
                    <a:schemeClr val="bg1"/>
                  </a:solidFill>
                  <a:latin typeface="Trebuchet MS" pitchFamily="34" charset="0"/>
                </a:rPr>
                <a:t> </a:t>
              </a:r>
              <a:r>
                <a:rPr lang="en-US" sz="2300" dirty="0" smtClean="0">
                  <a:solidFill>
                    <a:schemeClr val="bg1"/>
                  </a:solidFill>
                  <a:latin typeface="Trebuchet MS" pitchFamily="34" charset="0"/>
                </a:rPr>
                <a:t>and click on HELP DESK.</a:t>
              </a:r>
            </a:p>
            <a:p>
              <a:pPr defTabSz="6258587"/>
              <a:r>
                <a:rPr lang="en-US" sz="1400" dirty="0" smtClean="0">
                  <a:latin typeface="Trebuchet MS" pitchFamily="34" charset="0"/>
                </a:rPr>
                <a:t> </a:t>
              </a:r>
            </a:p>
            <a:p>
              <a:pPr defTabSz="6258587"/>
              <a:r>
                <a:rPr lang="en-US" sz="2300" dirty="0" smtClean="0">
                  <a:solidFill>
                    <a:schemeClr val="bg1"/>
                  </a:solidFill>
                  <a:latin typeface="Trebuchet MS" pitchFamily="34" charset="0"/>
                </a:rPr>
                <a:t>When</a:t>
              </a:r>
              <a:r>
                <a:rPr lang="en-US" sz="2300" baseline="0" dirty="0" smtClean="0">
                  <a:solidFill>
                    <a:schemeClr val="bg1"/>
                  </a:solidFill>
                  <a:latin typeface="Trebuchet MS" pitchFamily="34" charset="0"/>
                </a:rPr>
                <a:t> you are ready to</a:t>
              </a:r>
              <a:r>
                <a:rPr lang="en-US" sz="2300" dirty="0" smtClean="0">
                  <a:solidFill>
                    <a:schemeClr val="bg1"/>
                  </a:solidFill>
                  <a:latin typeface="Trebuchet MS" pitchFamily="34" charset="0"/>
                </a:rPr>
                <a:t> </a:t>
              </a:r>
              <a:r>
                <a:rPr lang="en-US" sz="2300" baseline="0" dirty="0" smtClean="0">
                  <a:solidFill>
                    <a:schemeClr val="bg1"/>
                  </a:solidFill>
                  <a:latin typeface="Trebuchet MS" pitchFamily="34" charset="0"/>
                </a:rPr>
                <a:t> print your poster</a:t>
              </a:r>
              <a:r>
                <a:rPr lang="en-US" sz="2300" dirty="0" smtClean="0">
                  <a:solidFill>
                    <a:schemeClr val="bg1"/>
                  </a:solidFill>
                  <a:latin typeface="Trebuchet MS" pitchFamily="34" charset="0"/>
                </a:rPr>
                <a:t>,</a:t>
              </a:r>
              <a:r>
                <a:rPr lang="en-US" sz="2300" baseline="0" dirty="0" smtClean="0">
                  <a:solidFill>
                    <a:schemeClr val="bg1"/>
                  </a:solidFill>
                  <a:latin typeface="Trebuchet MS" pitchFamily="34" charset="0"/>
                </a:rPr>
                <a:t> go online to </a:t>
              </a:r>
              <a:r>
                <a:rPr lang="en-US" sz="2300" b="0" dirty="0" smtClean="0">
                  <a:solidFill>
                    <a:schemeClr val="bg1"/>
                  </a:solidFill>
                  <a:latin typeface="Trebuchet MS" pitchFamily="34" charset="0"/>
                </a:rPr>
                <a:t>PosterPresentations.com</a:t>
              </a:r>
              <a:r>
                <a:rPr lang="en-US" sz="2300" dirty="0" smtClean="0">
                  <a:solidFill>
                    <a:schemeClr val="bg1"/>
                  </a:solidFill>
                  <a:latin typeface="Trebuchet MS" pitchFamily="34" charset="0"/>
                </a:rPr>
                <a:t/>
              </a:r>
              <a:br>
                <a:rPr lang="en-US" sz="2300" dirty="0" smtClean="0">
                  <a:solidFill>
                    <a:schemeClr val="bg1"/>
                  </a:solidFill>
                  <a:latin typeface="Trebuchet MS" pitchFamily="34" charset="0"/>
                </a:rPr>
              </a:br>
              <a:r>
                <a:rPr lang="en-US" sz="1400" dirty="0" smtClean="0">
                  <a:solidFill>
                    <a:schemeClr val="bg1"/>
                  </a:solidFill>
                  <a:latin typeface="Trebuchet MS" pitchFamily="34" charset="0"/>
                </a:rPr>
                <a:t> </a:t>
              </a:r>
            </a:p>
            <a:p>
              <a:pPr algn="l" defTabSz="5369425"/>
              <a:r>
                <a:rPr lang="en-US" sz="2300" b="0" dirty="0" smtClean="0">
                  <a:solidFill>
                    <a:schemeClr val="bg1"/>
                  </a:solidFill>
                  <a:latin typeface="Trebuchet MS" pitchFamily="34" charset="0"/>
                </a:rPr>
                <a:t>Need</a:t>
              </a:r>
              <a:r>
                <a:rPr lang="en-US" sz="2300" b="0" baseline="0" dirty="0" smtClean="0">
                  <a:solidFill>
                    <a:schemeClr val="bg1"/>
                  </a:solidFill>
                  <a:latin typeface="Trebuchet MS" pitchFamily="34" charset="0"/>
                </a:rPr>
                <a:t> assistance? Call us at </a:t>
              </a:r>
              <a:r>
                <a:rPr lang="en-US" sz="2300" b="0" dirty="0" smtClean="0">
                  <a:solidFill>
                    <a:srgbClr val="FFC000"/>
                  </a:solidFill>
                  <a:latin typeface="Trebuchet MS" pitchFamily="34" charset="0"/>
                </a:rPr>
                <a:t>1.510.649.3001</a:t>
              </a:r>
            </a:p>
            <a:p>
              <a:pPr algn="l" defTabSz="5369425"/>
              <a:r>
                <a:rPr lang="en-US" sz="1400" b="1" dirty="0" smtClean="0">
                  <a:solidFill>
                    <a:srgbClr val="FFFF00"/>
                  </a:solidFill>
                  <a:latin typeface="Trebuchet MS" pitchFamily="34" charset="0"/>
                </a:rPr>
                <a:t> </a:t>
              </a:r>
            </a:p>
            <a:p>
              <a:pPr algn="ctr"/>
              <a:endParaRPr lang="en-US" sz="2000" b="1" dirty="0" smtClean="0">
                <a:solidFill>
                  <a:schemeClr val="bg1"/>
                </a:solidFill>
                <a:latin typeface="Trebuchet MS" pitchFamily="34" charset="0"/>
              </a:endParaRPr>
            </a:p>
            <a:p>
              <a:pPr algn="ctr"/>
              <a:r>
                <a:rPr lang="en-US" sz="3400" b="1" spc="856" dirty="0" smtClean="0">
                  <a:solidFill>
                    <a:schemeClr val="bg1"/>
                  </a:solidFill>
                  <a:latin typeface="Trebuchet MS" pitchFamily="34" charset="0"/>
                </a:rPr>
                <a:t>QUICK START</a:t>
              </a:r>
            </a:p>
            <a:p>
              <a:pPr algn="ctr"/>
              <a:r>
                <a:rPr lang="en-US" sz="1400" b="1" baseline="0" dirty="0" smtClean="0">
                  <a:solidFill>
                    <a:schemeClr val="bg1"/>
                  </a:solidFill>
                  <a:latin typeface="Trebuchet MS" pitchFamily="34" charset="0"/>
                </a:rPr>
                <a:t> </a:t>
              </a:r>
            </a:p>
            <a:p>
              <a:pPr algn="ctr"/>
              <a:r>
                <a:rPr lang="en-US" sz="2600" b="1" baseline="0" dirty="0" smtClean="0">
                  <a:solidFill>
                    <a:srgbClr val="FFC000"/>
                  </a:solidFill>
                  <a:latin typeface="Trebuchet MS" pitchFamily="34" charset="0"/>
                </a:rPr>
                <a:t>Zoom in and out</a:t>
              </a:r>
            </a:p>
            <a:p>
              <a:pPr marL="1715821" indent="0" algn="l" defTabSz="1213298"/>
              <a:r>
                <a:rPr lang="en-US" sz="2000" b="0" baseline="0" dirty="0" smtClean="0">
                  <a:solidFill>
                    <a:schemeClr val="bg1">
                      <a:lumMod val="75000"/>
                    </a:schemeClr>
                  </a:solidFill>
                  <a:latin typeface="Trebuchet MS" pitchFamily="34" charset="0"/>
                </a:rPr>
                <a:t>As you work on your poster zoom in and out to the level that is more comfortable to you. Go to VIEW &gt; ZOOM.</a:t>
              </a:r>
            </a:p>
            <a:p>
              <a:pPr algn="l"/>
              <a:endParaRPr lang="en-US" sz="2300" b="0" baseline="0" dirty="0" smtClean="0">
                <a:solidFill>
                  <a:schemeClr val="bg1"/>
                </a:solidFill>
                <a:latin typeface="Trebuchet MS" pitchFamily="34" charset="0"/>
              </a:endParaRPr>
            </a:p>
            <a:p>
              <a:pPr algn="ctr"/>
              <a:r>
                <a:rPr lang="en-US" sz="2600" b="1" baseline="0" dirty="0" smtClean="0">
                  <a:solidFill>
                    <a:srgbClr val="FFC000"/>
                  </a:solidFill>
                  <a:latin typeface="Trebuchet MS" pitchFamily="34" charset="0"/>
                </a:rPr>
                <a:t>Title, Authors, and Affiliations</a:t>
              </a:r>
            </a:p>
            <a:p>
              <a:pPr algn="l"/>
              <a:r>
                <a:rPr lang="en-US" sz="2000" b="0" baseline="0" dirty="0" smtClean="0">
                  <a:solidFill>
                    <a:schemeClr val="bg1">
                      <a:lumMod val="75000"/>
                    </a:schemeClr>
                  </a:solidFill>
                  <a:latin typeface="Trebuchet MS" pitchFamily="34" charset="0"/>
                </a:rPr>
                <a:t>Start designing your poster by adding the title, the names of the authors, and the affiliated institutions. </a:t>
              </a:r>
              <a:r>
                <a:rPr lang="en-US" sz="2000" b="0" spc="0" baseline="0" dirty="0" smtClean="0">
                  <a:solidFill>
                    <a:schemeClr val="bg1">
                      <a:lumMod val="75000"/>
                    </a:schemeClr>
                  </a:solidFill>
                  <a:latin typeface="Trebuchet MS" pitchFamily="34" charset="0"/>
                </a:rPr>
                <a:t>You can type or paste text into the provided boxes. The template will automatically adjust the size of your text to fit the title box. You can manually override this feature and change the size of your text. </a:t>
              </a:r>
            </a:p>
            <a:p>
              <a:pPr algn="l"/>
              <a:r>
                <a:rPr lang="en-US" sz="1400" b="0" spc="0" baseline="0" dirty="0" smtClean="0">
                  <a:solidFill>
                    <a:schemeClr val="bg1">
                      <a:lumMod val="75000"/>
                    </a:schemeClr>
                  </a:solidFill>
                  <a:latin typeface="Trebuchet MS" pitchFamily="34" charset="0"/>
                </a:rPr>
                <a:t> </a:t>
              </a:r>
            </a:p>
            <a:p>
              <a:pPr algn="l"/>
              <a:r>
                <a:rPr lang="en-US" sz="2000" b="1" spc="428" baseline="0" dirty="0" smtClean="0">
                  <a:solidFill>
                    <a:srgbClr val="FFC000"/>
                  </a:solidFill>
                  <a:latin typeface="Trebuchet MS" pitchFamily="34" charset="0"/>
                </a:rPr>
                <a:t>TIP</a:t>
              </a:r>
              <a:r>
                <a:rPr lang="en-US" sz="2000" b="1" baseline="0" dirty="0" smtClean="0">
                  <a:solidFill>
                    <a:srgbClr val="FFC000"/>
                  </a:solidFill>
                  <a:latin typeface="Trebuchet MS" pitchFamily="34" charset="0"/>
                </a:rPr>
                <a:t>: </a:t>
              </a:r>
              <a:r>
                <a:rPr lang="en-US" sz="2000" b="0" baseline="0" dirty="0" smtClean="0">
                  <a:solidFill>
                    <a:schemeClr val="bg1">
                      <a:lumMod val="75000"/>
                    </a:schemeClr>
                  </a:solidFill>
                  <a:latin typeface="Trebuchet MS" pitchFamily="34" charset="0"/>
                </a:rPr>
                <a:t>The font size of your title should be bigger than your name(s) and institution name(s).</a:t>
              </a:r>
            </a:p>
            <a:p>
              <a:pPr algn="l"/>
              <a:r>
                <a:rPr lang="en-US" sz="2300" b="1" baseline="0" dirty="0" smtClean="0">
                  <a:solidFill>
                    <a:schemeClr val="bg1"/>
                  </a:solidFill>
                  <a:latin typeface="Trebuchet MS" pitchFamily="34" charset="0"/>
                </a:rPr>
                <a:t/>
              </a:r>
              <a:br>
                <a:rPr lang="en-US" sz="2300" b="1" baseline="0" dirty="0" smtClean="0">
                  <a:solidFill>
                    <a:schemeClr val="bg1"/>
                  </a:solidFill>
                  <a:latin typeface="Trebuchet MS" pitchFamily="34" charset="0"/>
                </a:rPr>
              </a:br>
              <a:endParaRPr lang="en-US" sz="2300" b="1" dirty="0" smtClean="0">
                <a:solidFill>
                  <a:schemeClr val="bg1"/>
                </a:solidFill>
                <a:latin typeface="Trebuchet MS" pitchFamily="34" charset="0"/>
              </a:endParaRPr>
            </a:p>
            <a:p>
              <a:pPr algn="ctr"/>
              <a:endParaRPr lang="en-US" sz="2300" b="1" dirty="0" smtClean="0">
                <a:solidFill>
                  <a:srgbClr val="FFC000"/>
                </a:solidFill>
                <a:latin typeface="Trebuchet MS" pitchFamily="34" charset="0"/>
              </a:endParaRPr>
            </a:p>
            <a:p>
              <a:pPr algn="ctr"/>
              <a:endParaRPr lang="en-US" sz="2300" b="1" dirty="0" smtClean="0">
                <a:solidFill>
                  <a:srgbClr val="FFC000"/>
                </a:solidFill>
                <a:latin typeface="Trebuchet MS" pitchFamily="34" charset="0"/>
              </a:endParaRPr>
            </a:p>
            <a:p>
              <a:pPr algn="ctr"/>
              <a:r>
                <a:rPr lang="en-US" sz="2600" b="1" dirty="0" smtClean="0">
                  <a:solidFill>
                    <a:srgbClr val="FFC000"/>
                  </a:solidFill>
                  <a:latin typeface="Trebuchet MS" pitchFamily="34" charset="0"/>
                </a:rPr>
                <a:t>Adding Logos</a:t>
              </a:r>
              <a:r>
                <a:rPr lang="en-US" sz="2600" b="1" baseline="0" dirty="0" smtClean="0">
                  <a:solidFill>
                    <a:srgbClr val="FFC000"/>
                  </a:solidFill>
                  <a:latin typeface="Trebuchet MS" pitchFamily="34" charset="0"/>
                </a:rPr>
                <a:t> / Seals</a:t>
              </a:r>
            </a:p>
            <a:p>
              <a:pPr algn="l"/>
              <a:r>
                <a:rPr lang="en-US" sz="2000" b="0" baseline="0" dirty="0" smtClean="0">
                  <a:solidFill>
                    <a:schemeClr val="bg1">
                      <a:lumMod val="75000"/>
                    </a:schemeClr>
                  </a:solidFill>
                  <a:latin typeface="Trebuchet MS" pitchFamily="34" charset="0"/>
                </a:rPr>
                <a:t>Most often, logos are added on each side of the title. You can insert a logo by dragging and dropping it from your desktop, copy and paste or by going to INSERT &gt; PICTURES. Logos taken from web sites are likely to be low quality when printed. Zoom it at 100% to see what the logo will look like on the final poster and make any necessary adjustments.  </a:t>
              </a:r>
            </a:p>
            <a:p>
              <a:pPr algn="l"/>
              <a:endParaRPr lang="en-US" sz="1400" b="0" spc="428" baseline="0" dirty="0" smtClean="0">
                <a:solidFill>
                  <a:schemeClr val="bg1">
                    <a:lumMod val="75000"/>
                  </a:schemeClr>
                </a:solidFill>
                <a:latin typeface="Trebuchet MS" pitchFamily="34" charset="0"/>
              </a:endParaRPr>
            </a:p>
            <a:p>
              <a:pPr algn="l"/>
              <a:r>
                <a:rPr lang="en-US" sz="2000" b="1" spc="428" baseline="0" dirty="0" smtClean="0">
                  <a:solidFill>
                    <a:srgbClr val="FFC000"/>
                  </a:solidFill>
                  <a:latin typeface="Trebuchet MS" pitchFamily="34" charset="0"/>
                </a:rPr>
                <a:t>TIP:</a:t>
              </a:r>
              <a:r>
                <a:rPr lang="en-US" sz="2000" b="1" spc="0" baseline="0" dirty="0" smtClean="0">
                  <a:solidFill>
                    <a:srgbClr val="FFC000"/>
                  </a:solidFill>
                  <a:latin typeface="Trebuchet MS" pitchFamily="34" charset="0"/>
                </a:rPr>
                <a:t> </a:t>
              </a:r>
              <a:r>
                <a:rPr lang="en-US" sz="2000" b="0" baseline="0" dirty="0" smtClean="0">
                  <a:solidFill>
                    <a:schemeClr val="bg1">
                      <a:lumMod val="75000"/>
                    </a:schemeClr>
                  </a:solidFill>
                  <a:latin typeface="Trebuchet MS" pitchFamily="34" charset="0"/>
                </a:rPr>
                <a:t>See if your company’s logo is available on our free poster templates page.</a:t>
              </a:r>
            </a:p>
            <a:p>
              <a:pPr algn="l"/>
              <a:endParaRPr lang="en-US" sz="2000" b="0" baseline="0" dirty="0" smtClean="0">
                <a:latin typeface="Trebuchet MS" pitchFamily="34" charset="0"/>
              </a:endParaRPr>
            </a:p>
            <a:p>
              <a:pPr algn="ctr"/>
              <a:r>
                <a:rPr lang="en-US" sz="2600" b="1" baseline="0" dirty="0" smtClean="0">
                  <a:solidFill>
                    <a:srgbClr val="FFC000"/>
                  </a:solidFill>
                  <a:latin typeface="Trebuchet MS" pitchFamily="34" charset="0"/>
                </a:rPr>
                <a:t>Photographs / Graphics</a:t>
              </a:r>
            </a:p>
            <a:p>
              <a:pPr algn="l" defTabSz="1394388"/>
              <a:r>
                <a:rPr lang="en-US" sz="2000" b="0" baseline="0" dirty="0" smtClean="0">
                  <a:solidFill>
                    <a:schemeClr val="bg1">
                      <a:lumMod val="75000"/>
                    </a:schemeClr>
                  </a:solidFill>
                  <a:latin typeface="Trebuchet MS" pitchFamily="34" charset="0"/>
                </a:rPr>
                <a:t>You can add images by dragging and dropping from your desktop, copy and paste, or by going to INSERT &gt; PICTURES. Resize images proportionally by holding down the SHIFT key and dragging one of the corner handles. For a professional-looking poster, do not distort your images by enlarging them </a:t>
              </a:r>
              <a:r>
                <a:rPr lang="en-US" sz="2000" b="0" spc="0" baseline="0" dirty="0" smtClean="0">
                  <a:solidFill>
                    <a:schemeClr val="bg1">
                      <a:lumMod val="75000"/>
                    </a:schemeClr>
                  </a:solidFill>
                  <a:latin typeface="Trebuchet MS" pitchFamily="34" charset="0"/>
                </a:rPr>
                <a:t>disproportionally.</a:t>
              </a:r>
            </a:p>
            <a:p>
              <a:pPr algn="l" defTabSz="1394388"/>
              <a:endParaRPr lang="en-US" sz="2000" b="0" baseline="0" dirty="0" smtClean="0">
                <a:latin typeface="Trebuchet MS" pitchFamily="34" charset="0"/>
              </a:endParaRPr>
            </a:p>
            <a:p>
              <a:pPr algn="ctr"/>
              <a:endParaRPr lang="en-US" sz="2300" b="1" baseline="0" dirty="0" smtClean="0">
                <a:solidFill>
                  <a:srgbClr val="FFC000"/>
                </a:solidFill>
                <a:latin typeface="Trebuchet MS" pitchFamily="34" charset="0"/>
              </a:endParaRPr>
            </a:p>
            <a:p>
              <a:pPr algn="ctr"/>
              <a:endParaRPr lang="en-US" sz="2300" b="1" baseline="0" dirty="0" smtClean="0">
                <a:solidFill>
                  <a:srgbClr val="FFC000"/>
                </a:solidFill>
                <a:latin typeface="Trebuchet MS" pitchFamily="34" charset="0"/>
              </a:endParaRPr>
            </a:p>
            <a:p>
              <a:pPr algn="ctr"/>
              <a:endParaRPr lang="en-US" sz="2300" b="1" baseline="0" dirty="0" smtClean="0">
                <a:solidFill>
                  <a:srgbClr val="FFC000"/>
                </a:solidFill>
                <a:latin typeface="Trebuchet MS" pitchFamily="34" charset="0"/>
              </a:endParaRPr>
            </a:p>
            <a:p>
              <a:pPr algn="ctr"/>
              <a:endParaRPr lang="en-US" sz="2300" b="1" baseline="0" dirty="0" smtClean="0">
                <a:solidFill>
                  <a:srgbClr val="FFC000"/>
                </a:solidFill>
                <a:latin typeface="Trebuchet MS" pitchFamily="34" charset="0"/>
              </a:endParaRPr>
            </a:p>
            <a:p>
              <a:pPr algn="ctr"/>
              <a:endParaRPr lang="en-US" sz="2300" b="1" baseline="0" dirty="0" smtClean="0">
                <a:solidFill>
                  <a:srgbClr val="FFC000"/>
                </a:solidFill>
                <a:latin typeface="Trebuchet MS" pitchFamily="34" charset="0"/>
              </a:endParaRPr>
            </a:p>
            <a:p>
              <a:pPr algn="ctr"/>
              <a:endParaRPr lang="en-US" sz="2300" b="1" baseline="0" dirty="0" smtClean="0">
                <a:solidFill>
                  <a:srgbClr val="FFC000"/>
                </a:solidFill>
                <a:latin typeface="Trebuchet MS" pitchFamily="34" charset="0"/>
              </a:endParaRPr>
            </a:p>
            <a:p>
              <a:pPr algn="ctr"/>
              <a:r>
                <a:rPr lang="en-US" sz="2600" b="1" baseline="0" dirty="0" smtClean="0">
                  <a:solidFill>
                    <a:srgbClr val="FFC000"/>
                  </a:solidFill>
                  <a:latin typeface="Trebuchet MS" pitchFamily="34" charset="0"/>
                </a:rPr>
                <a:t>Image Quality Check</a:t>
              </a:r>
            </a:p>
            <a:p>
              <a:pPr lvl="0" algn="l" defTabSz="1394388"/>
              <a:r>
                <a:rPr lang="en-US" sz="2000" b="0" baseline="0" dirty="0" smtClean="0">
                  <a:solidFill>
                    <a:schemeClr val="bg1">
                      <a:lumMod val="75000"/>
                    </a:schemeClr>
                  </a:solidFill>
                  <a:latin typeface="Trebuchet MS" pitchFamily="34" charset="0"/>
                </a:rPr>
                <a:t>Zoom in and look at your images at 100% magnification. If they look good they will print well. </a:t>
              </a:r>
              <a:endParaRPr lang="en-US" sz="2300" b="0" dirty="0" smtClean="0">
                <a:latin typeface="Trebuchet MS" pitchFamily="34" charset="0"/>
              </a:endParaRPr>
            </a:p>
          </p:txBody>
        </p:sp>
        <p:cxnSp>
          <p:nvCxnSpPr>
            <p:cNvPr id="67" name="Straight Connector 66"/>
            <p:cNvCxnSpPr/>
            <p:nvPr userDrawn="1"/>
          </p:nvCxnSpPr>
          <p:spPr>
            <a:xfrm>
              <a:off x="-11220550" y="6395410"/>
              <a:ext cx="10999746" cy="2783"/>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pic>
          <p:nvPicPr>
            <p:cNvPr id="68" name="Picture 67"/>
            <p:cNvPicPr>
              <a:picLocks noChangeAspect="1"/>
            </p:cNvPicPr>
            <p:nvPr userDrawn="1"/>
          </p:nvPicPr>
          <p:blipFill>
            <a:blip r:embed="rId8"/>
            <a:stretch>
              <a:fillRect/>
            </a:stretch>
          </p:blipFill>
          <p:spPr>
            <a:xfrm>
              <a:off x="-10736023" y="7928687"/>
              <a:ext cx="1597665" cy="1001614"/>
            </a:xfrm>
            <a:prstGeom prst="rect">
              <a:avLst/>
            </a:prstGeom>
          </p:spPr>
        </p:pic>
        <p:pic>
          <p:nvPicPr>
            <p:cNvPr id="69" name="Picture 68"/>
            <p:cNvPicPr>
              <a:picLocks noChangeAspect="1"/>
            </p:cNvPicPr>
            <p:nvPr userDrawn="1"/>
          </p:nvPicPr>
          <p:blipFill>
            <a:blip r:embed="rId9"/>
            <a:stretch>
              <a:fillRect/>
            </a:stretch>
          </p:blipFill>
          <p:spPr>
            <a:xfrm>
              <a:off x="-10736023" y="12354606"/>
              <a:ext cx="9986807" cy="877997"/>
            </a:xfrm>
            <a:prstGeom prst="rect">
              <a:avLst/>
            </a:prstGeom>
          </p:spPr>
        </p:pic>
        <p:grpSp>
          <p:nvGrpSpPr>
            <p:cNvPr id="70" name="Group 69"/>
            <p:cNvGrpSpPr/>
            <p:nvPr userDrawn="1"/>
          </p:nvGrpSpPr>
          <p:grpSpPr>
            <a:xfrm>
              <a:off x="-9844889" y="19920603"/>
              <a:ext cx="7631078" cy="1884838"/>
              <a:chOff x="-4516464" y="11354916"/>
              <a:chExt cx="3516822" cy="1039167"/>
            </a:xfrm>
          </p:grpSpPr>
          <p:grpSp>
            <p:nvGrpSpPr>
              <p:cNvPr id="76" name="Group 75"/>
              <p:cNvGrpSpPr/>
              <p:nvPr userDrawn="1"/>
            </p:nvGrpSpPr>
            <p:grpSpPr>
              <a:xfrm>
                <a:off x="-2783494" y="11354962"/>
                <a:ext cx="624373" cy="845245"/>
                <a:chOff x="-3958698" y="11538812"/>
                <a:chExt cx="779266" cy="1211227"/>
              </a:xfrm>
            </p:grpSpPr>
            <p:pic>
              <p:nvPicPr>
                <p:cNvPr id="82" name="Picture 81"/>
                <p:cNvPicPr>
                  <a:picLocks noChangeAspect="1"/>
                </p:cNvPicPr>
                <p:nvPr userDrawn="1"/>
              </p:nvPicPr>
              <p:blipFill>
                <a:blip r:embed="rId10"/>
                <a:stretch>
                  <a:fillRect/>
                </a:stretch>
              </p:blipFill>
              <p:spPr>
                <a:xfrm>
                  <a:off x="-3948160" y="11538812"/>
                  <a:ext cx="768728" cy="1090753"/>
                </a:xfrm>
                <a:prstGeom prst="rect">
                  <a:avLst/>
                </a:prstGeom>
              </p:spPr>
            </p:pic>
            <p:sp>
              <p:nvSpPr>
                <p:cNvPr id="83" name="TextBox 56"/>
                <p:cNvSpPr txBox="1"/>
                <p:nvPr userDrawn="1"/>
              </p:nvSpPr>
              <p:spPr>
                <a:xfrm>
                  <a:off x="-3958698" y="12577802"/>
                  <a:ext cx="779263" cy="172237"/>
                </a:xfrm>
                <a:prstGeom prst="rect">
                  <a:avLst/>
                </a:prstGeom>
                <a:solidFill>
                  <a:schemeClr val="accent1"/>
                </a:solidFill>
                <a:ln>
                  <a:noFill/>
                </a:ln>
              </p:spPr>
              <p:txBody>
                <a:bodyPr wrap="square" lIns="0" tIns="0" rIns="0" bIns="0" rtlCol="0">
                  <a:spAutoFit/>
                </a:bodyPr>
                <a:lstStyle>
                  <a:defPPr>
                    <a:defRPr lang="en-US"/>
                  </a:defPPr>
                  <a:lvl1pPr marL="0" algn="l" defTabSz="2821436" rtl="0" eaLnBrk="1" latinLnBrk="0" hangingPunct="1">
                    <a:defRPr sz="5600" kern="1200">
                      <a:solidFill>
                        <a:schemeClr val="tx1"/>
                      </a:solidFill>
                      <a:latin typeface="+mn-lt"/>
                      <a:ea typeface="+mn-ea"/>
                      <a:cs typeface="+mn-cs"/>
                    </a:defRPr>
                  </a:lvl1pPr>
                  <a:lvl2pPr marL="1410719" algn="l" defTabSz="2821436" rtl="0" eaLnBrk="1" latinLnBrk="0" hangingPunct="1">
                    <a:defRPr sz="5600" kern="1200">
                      <a:solidFill>
                        <a:schemeClr val="tx1"/>
                      </a:solidFill>
                      <a:latin typeface="+mn-lt"/>
                      <a:ea typeface="+mn-ea"/>
                      <a:cs typeface="+mn-cs"/>
                    </a:defRPr>
                  </a:lvl2pPr>
                  <a:lvl3pPr marL="2821436" algn="l" defTabSz="2821436" rtl="0" eaLnBrk="1" latinLnBrk="0" hangingPunct="1">
                    <a:defRPr sz="5600" kern="1200">
                      <a:solidFill>
                        <a:schemeClr val="tx1"/>
                      </a:solidFill>
                      <a:latin typeface="+mn-lt"/>
                      <a:ea typeface="+mn-ea"/>
                      <a:cs typeface="+mn-cs"/>
                    </a:defRPr>
                  </a:lvl3pPr>
                  <a:lvl4pPr marL="4232155" algn="l" defTabSz="2821436" rtl="0" eaLnBrk="1" latinLnBrk="0" hangingPunct="1">
                    <a:defRPr sz="5600" kern="1200">
                      <a:solidFill>
                        <a:schemeClr val="tx1"/>
                      </a:solidFill>
                      <a:latin typeface="+mn-lt"/>
                      <a:ea typeface="+mn-ea"/>
                      <a:cs typeface="+mn-cs"/>
                    </a:defRPr>
                  </a:lvl4pPr>
                  <a:lvl5pPr marL="5642872" algn="l" defTabSz="2821436" rtl="0" eaLnBrk="1" latinLnBrk="0" hangingPunct="1">
                    <a:defRPr sz="5600" kern="1200">
                      <a:solidFill>
                        <a:schemeClr val="tx1"/>
                      </a:solidFill>
                      <a:latin typeface="+mn-lt"/>
                      <a:ea typeface="+mn-ea"/>
                      <a:cs typeface="+mn-cs"/>
                    </a:defRPr>
                  </a:lvl5pPr>
                  <a:lvl6pPr marL="7053590" algn="l" defTabSz="2821436" rtl="0" eaLnBrk="1" latinLnBrk="0" hangingPunct="1">
                    <a:defRPr sz="5600" kern="1200">
                      <a:solidFill>
                        <a:schemeClr val="tx1"/>
                      </a:solidFill>
                      <a:latin typeface="+mn-lt"/>
                      <a:ea typeface="+mn-ea"/>
                      <a:cs typeface="+mn-cs"/>
                    </a:defRPr>
                  </a:lvl6pPr>
                  <a:lvl7pPr marL="8464309" algn="l" defTabSz="2821436" rtl="0" eaLnBrk="1" latinLnBrk="0" hangingPunct="1">
                    <a:defRPr sz="5600" kern="1200">
                      <a:solidFill>
                        <a:schemeClr val="tx1"/>
                      </a:solidFill>
                      <a:latin typeface="+mn-lt"/>
                      <a:ea typeface="+mn-ea"/>
                      <a:cs typeface="+mn-cs"/>
                    </a:defRPr>
                  </a:lvl7pPr>
                  <a:lvl8pPr marL="9875027" algn="l" defTabSz="2821436" rtl="0" eaLnBrk="1" latinLnBrk="0" hangingPunct="1">
                    <a:defRPr sz="5600" kern="1200">
                      <a:solidFill>
                        <a:schemeClr val="tx1"/>
                      </a:solidFill>
                      <a:latin typeface="+mn-lt"/>
                      <a:ea typeface="+mn-ea"/>
                      <a:cs typeface="+mn-cs"/>
                    </a:defRPr>
                  </a:lvl8pPr>
                  <a:lvl9pPr marL="11285745" algn="l" defTabSz="2821436" rtl="0" eaLnBrk="1" latinLnBrk="0" hangingPunct="1">
                    <a:defRPr sz="5600" kern="1200">
                      <a:solidFill>
                        <a:schemeClr val="tx1"/>
                      </a:solidFill>
                      <a:latin typeface="+mn-lt"/>
                      <a:ea typeface="+mn-ea"/>
                      <a:cs typeface="+mn-cs"/>
                    </a:defRPr>
                  </a:lvl9pPr>
                </a:lstStyle>
                <a:p>
                  <a:pPr algn="ctr"/>
                  <a:r>
                    <a:rPr lang="en-US" sz="1700" b="1" dirty="0" smtClean="0">
                      <a:solidFill>
                        <a:schemeClr val="tx1"/>
                      </a:solidFill>
                    </a:rPr>
                    <a:t>ORIGINAL</a:t>
                  </a:r>
                  <a:endParaRPr lang="en-US" sz="1700" b="1" dirty="0">
                    <a:solidFill>
                      <a:schemeClr val="tx1"/>
                    </a:solidFill>
                  </a:endParaRPr>
                </a:p>
              </p:txBody>
            </p:sp>
          </p:grpSp>
          <p:grpSp>
            <p:nvGrpSpPr>
              <p:cNvPr id="77" name="Group 76"/>
              <p:cNvGrpSpPr/>
              <p:nvPr userDrawn="1"/>
            </p:nvGrpSpPr>
            <p:grpSpPr>
              <a:xfrm>
                <a:off x="-2033159" y="11354916"/>
                <a:ext cx="1033517" cy="851104"/>
                <a:chOff x="-2921738" y="11604219"/>
                <a:chExt cx="1420279" cy="1169607"/>
              </a:xfrm>
            </p:grpSpPr>
            <p:pic>
              <p:nvPicPr>
                <p:cNvPr id="80" name="Picture 79"/>
                <p:cNvPicPr>
                  <a:picLocks noChangeAspect="1"/>
                </p:cNvPicPr>
                <p:nvPr userDrawn="1"/>
              </p:nvPicPr>
              <p:blipFill>
                <a:blip r:embed="rId10"/>
                <a:stretch>
                  <a:fillRect/>
                </a:stretch>
              </p:blipFill>
              <p:spPr>
                <a:xfrm>
                  <a:off x="-2921738" y="11604219"/>
                  <a:ext cx="1420279" cy="1029695"/>
                </a:xfrm>
                <a:prstGeom prst="rect">
                  <a:avLst/>
                </a:prstGeom>
              </p:spPr>
            </p:pic>
            <p:sp>
              <p:nvSpPr>
                <p:cNvPr id="81" name="TextBox 54"/>
                <p:cNvSpPr txBox="1"/>
                <p:nvPr userDrawn="1"/>
              </p:nvSpPr>
              <p:spPr>
                <a:xfrm>
                  <a:off x="-2918992" y="12579503"/>
                  <a:ext cx="1417533" cy="194323"/>
                </a:xfrm>
                <a:prstGeom prst="rect">
                  <a:avLst/>
                </a:prstGeom>
                <a:solidFill>
                  <a:srgbClr val="FF0000"/>
                </a:solidFill>
              </p:spPr>
              <p:txBody>
                <a:bodyPr wrap="square" lIns="0" tIns="0" rIns="0" bIns="0" rtlCol="0">
                  <a:spAutoFit/>
                </a:bodyPr>
                <a:lstStyle>
                  <a:defPPr>
                    <a:defRPr lang="en-US"/>
                  </a:defPPr>
                  <a:lvl1pPr marL="0" algn="l" defTabSz="2821436" rtl="0" eaLnBrk="1" latinLnBrk="0" hangingPunct="1">
                    <a:defRPr sz="5600" kern="1200">
                      <a:solidFill>
                        <a:schemeClr val="tx1"/>
                      </a:solidFill>
                      <a:latin typeface="+mn-lt"/>
                      <a:ea typeface="+mn-ea"/>
                      <a:cs typeface="+mn-cs"/>
                    </a:defRPr>
                  </a:lvl1pPr>
                  <a:lvl2pPr marL="1410719" algn="l" defTabSz="2821436" rtl="0" eaLnBrk="1" latinLnBrk="0" hangingPunct="1">
                    <a:defRPr sz="5600" kern="1200">
                      <a:solidFill>
                        <a:schemeClr val="tx1"/>
                      </a:solidFill>
                      <a:latin typeface="+mn-lt"/>
                      <a:ea typeface="+mn-ea"/>
                      <a:cs typeface="+mn-cs"/>
                    </a:defRPr>
                  </a:lvl2pPr>
                  <a:lvl3pPr marL="2821436" algn="l" defTabSz="2821436" rtl="0" eaLnBrk="1" latinLnBrk="0" hangingPunct="1">
                    <a:defRPr sz="5600" kern="1200">
                      <a:solidFill>
                        <a:schemeClr val="tx1"/>
                      </a:solidFill>
                      <a:latin typeface="+mn-lt"/>
                      <a:ea typeface="+mn-ea"/>
                      <a:cs typeface="+mn-cs"/>
                    </a:defRPr>
                  </a:lvl3pPr>
                  <a:lvl4pPr marL="4232155" algn="l" defTabSz="2821436" rtl="0" eaLnBrk="1" latinLnBrk="0" hangingPunct="1">
                    <a:defRPr sz="5600" kern="1200">
                      <a:solidFill>
                        <a:schemeClr val="tx1"/>
                      </a:solidFill>
                      <a:latin typeface="+mn-lt"/>
                      <a:ea typeface="+mn-ea"/>
                      <a:cs typeface="+mn-cs"/>
                    </a:defRPr>
                  </a:lvl4pPr>
                  <a:lvl5pPr marL="5642872" algn="l" defTabSz="2821436" rtl="0" eaLnBrk="1" latinLnBrk="0" hangingPunct="1">
                    <a:defRPr sz="5600" kern="1200">
                      <a:solidFill>
                        <a:schemeClr val="tx1"/>
                      </a:solidFill>
                      <a:latin typeface="+mn-lt"/>
                      <a:ea typeface="+mn-ea"/>
                      <a:cs typeface="+mn-cs"/>
                    </a:defRPr>
                  </a:lvl5pPr>
                  <a:lvl6pPr marL="7053590" algn="l" defTabSz="2821436" rtl="0" eaLnBrk="1" latinLnBrk="0" hangingPunct="1">
                    <a:defRPr sz="5600" kern="1200">
                      <a:solidFill>
                        <a:schemeClr val="tx1"/>
                      </a:solidFill>
                      <a:latin typeface="+mn-lt"/>
                      <a:ea typeface="+mn-ea"/>
                      <a:cs typeface="+mn-cs"/>
                    </a:defRPr>
                  </a:lvl6pPr>
                  <a:lvl7pPr marL="8464309" algn="l" defTabSz="2821436" rtl="0" eaLnBrk="1" latinLnBrk="0" hangingPunct="1">
                    <a:defRPr sz="5600" kern="1200">
                      <a:solidFill>
                        <a:schemeClr val="tx1"/>
                      </a:solidFill>
                      <a:latin typeface="+mn-lt"/>
                      <a:ea typeface="+mn-ea"/>
                      <a:cs typeface="+mn-cs"/>
                    </a:defRPr>
                  </a:lvl7pPr>
                  <a:lvl8pPr marL="9875027" algn="l" defTabSz="2821436" rtl="0" eaLnBrk="1" latinLnBrk="0" hangingPunct="1">
                    <a:defRPr sz="5600" kern="1200">
                      <a:solidFill>
                        <a:schemeClr val="tx1"/>
                      </a:solidFill>
                      <a:latin typeface="+mn-lt"/>
                      <a:ea typeface="+mn-ea"/>
                      <a:cs typeface="+mn-cs"/>
                    </a:defRPr>
                  </a:lvl8pPr>
                  <a:lvl9pPr marL="11285745" algn="l" defTabSz="2821436" rtl="0" eaLnBrk="1" latinLnBrk="0" hangingPunct="1">
                    <a:defRPr sz="5600" kern="1200">
                      <a:solidFill>
                        <a:schemeClr val="tx1"/>
                      </a:solidFill>
                      <a:latin typeface="+mn-lt"/>
                      <a:ea typeface="+mn-ea"/>
                      <a:cs typeface="+mn-cs"/>
                    </a:defRPr>
                  </a:lvl9pPr>
                </a:lstStyle>
                <a:p>
                  <a:pPr algn="ctr"/>
                  <a:r>
                    <a:rPr lang="en-US" sz="2000" b="1" dirty="0" smtClean="0">
                      <a:solidFill>
                        <a:schemeClr val="bg1"/>
                      </a:solidFill>
                    </a:rPr>
                    <a:t>DISTORTED</a:t>
                  </a:r>
                  <a:endParaRPr lang="en-US" sz="1000" b="1" dirty="0">
                    <a:solidFill>
                      <a:schemeClr val="bg1"/>
                    </a:solidFill>
                  </a:endParaRPr>
                </a:p>
              </p:txBody>
            </p:sp>
          </p:grpSp>
          <p:pic>
            <p:nvPicPr>
              <p:cNvPr id="78" name="Picture 77"/>
              <p:cNvPicPr>
                <a:picLocks noChangeAspect="1"/>
              </p:cNvPicPr>
              <p:nvPr userDrawn="1"/>
            </p:nvPicPr>
            <p:blipFill>
              <a:blip r:embed="rId11"/>
              <a:stretch>
                <a:fillRect/>
              </a:stretch>
            </p:blipFill>
            <p:spPr>
              <a:xfrm>
                <a:off x="-4516464" y="11354941"/>
                <a:ext cx="1098742" cy="847761"/>
              </a:xfrm>
              <a:prstGeom prst="rect">
                <a:avLst/>
              </a:prstGeom>
            </p:spPr>
          </p:pic>
          <p:sp>
            <p:nvSpPr>
              <p:cNvPr id="79" name="TextBox 52"/>
              <p:cNvSpPr txBox="1"/>
              <p:nvPr userDrawn="1"/>
            </p:nvSpPr>
            <p:spPr>
              <a:xfrm>
                <a:off x="-4471893" y="12252677"/>
                <a:ext cx="1035685" cy="141406"/>
              </a:xfrm>
              <a:prstGeom prst="rect">
                <a:avLst/>
              </a:prstGeom>
              <a:noFill/>
            </p:spPr>
            <p:txBody>
              <a:bodyPr wrap="square" lIns="0" tIns="0" rIns="0" bIns="0" rtlCol="0">
                <a:spAutoFit/>
              </a:bodyPr>
              <a:lstStyle>
                <a:defPPr>
                  <a:defRPr lang="en-US"/>
                </a:defPPr>
                <a:lvl1pPr marL="0" algn="l" defTabSz="2821436" rtl="0" eaLnBrk="1" latinLnBrk="0" hangingPunct="1">
                  <a:defRPr sz="5600" kern="1200">
                    <a:solidFill>
                      <a:schemeClr val="tx1"/>
                    </a:solidFill>
                    <a:latin typeface="+mn-lt"/>
                    <a:ea typeface="+mn-ea"/>
                    <a:cs typeface="+mn-cs"/>
                  </a:defRPr>
                </a:lvl1pPr>
                <a:lvl2pPr marL="1410719" algn="l" defTabSz="2821436" rtl="0" eaLnBrk="1" latinLnBrk="0" hangingPunct="1">
                  <a:defRPr sz="5600" kern="1200">
                    <a:solidFill>
                      <a:schemeClr val="tx1"/>
                    </a:solidFill>
                    <a:latin typeface="+mn-lt"/>
                    <a:ea typeface="+mn-ea"/>
                    <a:cs typeface="+mn-cs"/>
                  </a:defRPr>
                </a:lvl2pPr>
                <a:lvl3pPr marL="2821436" algn="l" defTabSz="2821436" rtl="0" eaLnBrk="1" latinLnBrk="0" hangingPunct="1">
                  <a:defRPr sz="5600" kern="1200">
                    <a:solidFill>
                      <a:schemeClr val="tx1"/>
                    </a:solidFill>
                    <a:latin typeface="+mn-lt"/>
                    <a:ea typeface="+mn-ea"/>
                    <a:cs typeface="+mn-cs"/>
                  </a:defRPr>
                </a:lvl3pPr>
                <a:lvl4pPr marL="4232155" algn="l" defTabSz="2821436" rtl="0" eaLnBrk="1" latinLnBrk="0" hangingPunct="1">
                  <a:defRPr sz="5600" kern="1200">
                    <a:solidFill>
                      <a:schemeClr val="tx1"/>
                    </a:solidFill>
                    <a:latin typeface="+mn-lt"/>
                    <a:ea typeface="+mn-ea"/>
                    <a:cs typeface="+mn-cs"/>
                  </a:defRPr>
                </a:lvl4pPr>
                <a:lvl5pPr marL="5642872" algn="l" defTabSz="2821436" rtl="0" eaLnBrk="1" latinLnBrk="0" hangingPunct="1">
                  <a:defRPr sz="5600" kern="1200">
                    <a:solidFill>
                      <a:schemeClr val="tx1"/>
                    </a:solidFill>
                    <a:latin typeface="+mn-lt"/>
                    <a:ea typeface="+mn-ea"/>
                    <a:cs typeface="+mn-cs"/>
                  </a:defRPr>
                </a:lvl5pPr>
                <a:lvl6pPr marL="7053590" algn="l" defTabSz="2821436" rtl="0" eaLnBrk="1" latinLnBrk="0" hangingPunct="1">
                  <a:defRPr sz="5600" kern="1200">
                    <a:solidFill>
                      <a:schemeClr val="tx1"/>
                    </a:solidFill>
                    <a:latin typeface="+mn-lt"/>
                    <a:ea typeface="+mn-ea"/>
                    <a:cs typeface="+mn-cs"/>
                  </a:defRPr>
                </a:lvl6pPr>
                <a:lvl7pPr marL="8464309" algn="l" defTabSz="2821436" rtl="0" eaLnBrk="1" latinLnBrk="0" hangingPunct="1">
                  <a:defRPr sz="5600" kern="1200">
                    <a:solidFill>
                      <a:schemeClr val="tx1"/>
                    </a:solidFill>
                    <a:latin typeface="+mn-lt"/>
                    <a:ea typeface="+mn-ea"/>
                    <a:cs typeface="+mn-cs"/>
                  </a:defRPr>
                </a:lvl7pPr>
                <a:lvl8pPr marL="9875027" algn="l" defTabSz="2821436" rtl="0" eaLnBrk="1" latinLnBrk="0" hangingPunct="1">
                  <a:defRPr sz="5600" kern="1200">
                    <a:solidFill>
                      <a:schemeClr val="tx1"/>
                    </a:solidFill>
                    <a:latin typeface="+mn-lt"/>
                    <a:ea typeface="+mn-ea"/>
                    <a:cs typeface="+mn-cs"/>
                  </a:defRPr>
                </a:lvl8pPr>
                <a:lvl9pPr marL="11285745" algn="l" defTabSz="2821436" rtl="0" eaLnBrk="1" latinLnBrk="0" hangingPunct="1">
                  <a:defRPr sz="5600" kern="1200">
                    <a:solidFill>
                      <a:schemeClr val="tx1"/>
                    </a:solidFill>
                    <a:latin typeface="+mn-lt"/>
                    <a:ea typeface="+mn-ea"/>
                    <a:cs typeface="+mn-cs"/>
                  </a:defRPr>
                </a:lvl9pPr>
              </a:lstStyle>
              <a:p>
                <a:pPr algn="ctr"/>
                <a:r>
                  <a:rPr lang="en-US" sz="2000" dirty="0" smtClean="0">
                    <a:solidFill>
                      <a:schemeClr val="bg1"/>
                    </a:solidFill>
                  </a:rPr>
                  <a:t>Corner</a:t>
                </a:r>
                <a:r>
                  <a:rPr lang="en-US" sz="2000" baseline="0" dirty="0" smtClean="0">
                    <a:solidFill>
                      <a:schemeClr val="bg1"/>
                    </a:solidFill>
                  </a:rPr>
                  <a:t> handles</a:t>
                </a:r>
                <a:endParaRPr lang="en-US" sz="2000" dirty="0">
                  <a:solidFill>
                    <a:schemeClr val="bg1"/>
                  </a:solidFill>
                </a:endParaRPr>
              </a:p>
            </p:txBody>
          </p:sp>
        </p:grpSp>
        <p:grpSp>
          <p:nvGrpSpPr>
            <p:cNvPr id="71" name="Group 70"/>
            <p:cNvGrpSpPr/>
            <p:nvPr userDrawn="1"/>
          </p:nvGrpSpPr>
          <p:grpSpPr>
            <a:xfrm>
              <a:off x="-10216169" y="24207462"/>
              <a:ext cx="7900263" cy="2027099"/>
              <a:chOff x="-4709293" y="13693523"/>
              <a:chExt cx="3640877" cy="1117602"/>
            </a:xfrm>
          </p:grpSpPr>
          <p:pic>
            <p:nvPicPr>
              <p:cNvPr id="72" name="Picture 71"/>
              <p:cNvPicPr/>
              <p:nvPr userDrawn="1"/>
            </p:nvPicPr>
            <p:blipFill>
              <a:blip r:embed="rId12"/>
              <a:stretch>
                <a:fillRect/>
              </a:stretch>
            </p:blipFill>
            <p:spPr>
              <a:xfrm>
                <a:off x="-4444891" y="13843563"/>
                <a:ext cx="1512652" cy="772700"/>
              </a:xfrm>
              <a:prstGeom prst="rect">
                <a:avLst/>
              </a:prstGeom>
            </p:spPr>
          </p:pic>
          <p:pic>
            <p:nvPicPr>
              <p:cNvPr id="73" name="Picture 72"/>
              <p:cNvPicPr/>
              <p:nvPr userDrawn="1"/>
            </p:nvPicPr>
            <p:blipFill>
              <a:blip r:embed="rId13"/>
              <a:stretch>
                <a:fillRect/>
              </a:stretch>
            </p:blipFill>
            <p:spPr>
              <a:xfrm>
                <a:off x="-2862054" y="13843563"/>
                <a:ext cx="1512652" cy="772700"/>
              </a:xfrm>
              <a:prstGeom prst="rect">
                <a:avLst/>
              </a:prstGeom>
            </p:spPr>
          </p:pic>
          <p:sp>
            <p:nvSpPr>
              <p:cNvPr id="74" name="TextBox 47"/>
              <p:cNvSpPr txBox="1"/>
              <p:nvPr userDrawn="1"/>
            </p:nvSpPr>
            <p:spPr>
              <a:xfrm rot="16200000">
                <a:off x="-5187042" y="14171272"/>
                <a:ext cx="1117601" cy="162103"/>
              </a:xfrm>
              <a:prstGeom prst="rect">
                <a:avLst/>
              </a:prstGeom>
              <a:noFill/>
            </p:spPr>
            <p:txBody>
              <a:bodyPr wrap="square" lIns="0" tIns="0" rIns="0" bIns="0" rtlCol="0">
                <a:spAutoFit/>
              </a:bodyPr>
              <a:lstStyle>
                <a:defPPr>
                  <a:defRPr lang="en-US"/>
                </a:defPPr>
                <a:lvl1pPr marL="0" algn="l" defTabSz="2821436" rtl="0" eaLnBrk="1" latinLnBrk="0" hangingPunct="1">
                  <a:defRPr sz="5600" kern="1200">
                    <a:solidFill>
                      <a:schemeClr val="tx1"/>
                    </a:solidFill>
                    <a:latin typeface="+mn-lt"/>
                    <a:ea typeface="+mn-ea"/>
                    <a:cs typeface="+mn-cs"/>
                  </a:defRPr>
                </a:lvl1pPr>
                <a:lvl2pPr marL="1410719" algn="l" defTabSz="2821436" rtl="0" eaLnBrk="1" latinLnBrk="0" hangingPunct="1">
                  <a:defRPr sz="5600" kern="1200">
                    <a:solidFill>
                      <a:schemeClr val="tx1"/>
                    </a:solidFill>
                    <a:latin typeface="+mn-lt"/>
                    <a:ea typeface="+mn-ea"/>
                    <a:cs typeface="+mn-cs"/>
                  </a:defRPr>
                </a:lvl2pPr>
                <a:lvl3pPr marL="2821436" algn="l" defTabSz="2821436" rtl="0" eaLnBrk="1" latinLnBrk="0" hangingPunct="1">
                  <a:defRPr sz="5600" kern="1200">
                    <a:solidFill>
                      <a:schemeClr val="tx1"/>
                    </a:solidFill>
                    <a:latin typeface="+mn-lt"/>
                    <a:ea typeface="+mn-ea"/>
                    <a:cs typeface="+mn-cs"/>
                  </a:defRPr>
                </a:lvl3pPr>
                <a:lvl4pPr marL="4232155" algn="l" defTabSz="2821436" rtl="0" eaLnBrk="1" latinLnBrk="0" hangingPunct="1">
                  <a:defRPr sz="5600" kern="1200">
                    <a:solidFill>
                      <a:schemeClr val="tx1"/>
                    </a:solidFill>
                    <a:latin typeface="+mn-lt"/>
                    <a:ea typeface="+mn-ea"/>
                    <a:cs typeface="+mn-cs"/>
                  </a:defRPr>
                </a:lvl4pPr>
                <a:lvl5pPr marL="5642872" algn="l" defTabSz="2821436" rtl="0" eaLnBrk="1" latinLnBrk="0" hangingPunct="1">
                  <a:defRPr sz="5600" kern="1200">
                    <a:solidFill>
                      <a:schemeClr val="tx1"/>
                    </a:solidFill>
                    <a:latin typeface="+mn-lt"/>
                    <a:ea typeface="+mn-ea"/>
                    <a:cs typeface="+mn-cs"/>
                  </a:defRPr>
                </a:lvl5pPr>
                <a:lvl6pPr marL="7053590" algn="l" defTabSz="2821436" rtl="0" eaLnBrk="1" latinLnBrk="0" hangingPunct="1">
                  <a:defRPr sz="5600" kern="1200">
                    <a:solidFill>
                      <a:schemeClr val="tx1"/>
                    </a:solidFill>
                    <a:latin typeface="+mn-lt"/>
                    <a:ea typeface="+mn-ea"/>
                    <a:cs typeface="+mn-cs"/>
                  </a:defRPr>
                </a:lvl6pPr>
                <a:lvl7pPr marL="8464309" algn="l" defTabSz="2821436" rtl="0" eaLnBrk="1" latinLnBrk="0" hangingPunct="1">
                  <a:defRPr sz="5600" kern="1200">
                    <a:solidFill>
                      <a:schemeClr val="tx1"/>
                    </a:solidFill>
                    <a:latin typeface="+mn-lt"/>
                    <a:ea typeface="+mn-ea"/>
                    <a:cs typeface="+mn-cs"/>
                  </a:defRPr>
                </a:lvl7pPr>
                <a:lvl8pPr marL="9875027" algn="l" defTabSz="2821436" rtl="0" eaLnBrk="1" latinLnBrk="0" hangingPunct="1">
                  <a:defRPr sz="5600" kern="1200">
                    <a:solidFill>
                      <a:schemeClr val="tx1"/>
                    </a:solidFill>
                    <a:latin typeface="+mn-lt"/>
                    <a:ea typeface="+mn-ea"/>
                    <a:cs typeface="+mn-cs"/>
                  </a:defRPr>
                </a:lvl8pPr>
                <a:lvl9pPr marL="11285745" algn="l" defTabSz="2821436" rtl="0" eaLnBrk="1" latinLnBrk="0" hangingPunct="1">
                  <a:defRPr sz="5600" kern="1200">
                    <a:solidFill>
                      <a:schemeClr val="tx1"/>
                    </a:solidFill>
                    <a:latin typeface="+mn-lt"/>
                    <a:ea typeface="+mn-ea"/>
                    <a:cs typeface="+mn-cs"/>
                  </a:defRPr>
                </a:lvl9pPr>
              </a:lstStyle>
              <a:p>
                <a:pPr algn="ctr"/>
                <a:r>
                  <a:rPr lang="en-US" sz="1600" dirty="0" smtClean="0">
                    <a:solidFill>
                      <a:srgbClr val="92D050"/>
                    </a:solidFill>
                  </a:rPr>
                  <a:t>Good</a:t>
                </a:r>
                <a:r>
                  <a:rPr lang="en-US" sz="1600" baseline="0" dirty="0" smtClean="0">
                    <a:solidFill>
                      <a:srgbClr val="92D050"/>
                    </a:solidFill>
                  </a:rPr>
                  <a:t> </a:t>
                </a:r>
                <a:r>
                  <a:rPr lang="en-US" sz="1600" baseline="0" dirty="0" smtClean="0">
                    <a:solidFill>
                      <a:schemeClr val="bg1"/>
                    </a:solidFill>
                  </a:rPr>
                  <a:t>printing quality</a:t>
                </a:r>
                <a:endParaRPr lang="en-US" sz="1600" dirty="0">
                  <a:solidFill>
                    <a:schemeClr val="bg1"/>
                  </a:solidFill>
                </a:endParaRPr>
              </a:p>
            </p:txBody>
          </p:sp>
          <p:sp>
            <p:nvSpPr>
              <p:cNvPr id="75" name="TextBox 48"/>
              <p:cNvSpPr txBox="1"/>
              <p:nvPr userDrawn="1"/>
            </p:nvSpPr>
            <p:spPr>
              <a:xfrm rot="16200000">
                <a:off x="-1713334" y="14166207"/>
                <a:ext cx="1117601" cy="172235"/>
              </a:xfrm>
              <a:prstGeom prst="rect">
                <a:avLst/>
              </a:prstGeom>
              <a:noFill/>
            </p:spPr>
            <p:txBody>
              <a:bodyPr wrap="square" lIns="0" tIns="0" rIns="0" bIns="0" rtlCol="0">
                <a:spAutoFit/>
              </a:bodyPr>
              <a:lstStyle>
                <a:defPPr>
                  <a:defRPr lang="en-US"/>
                </a:defPPr>
                <a:lvl1pPr marL="0" algn="l" defTabSz="2821436" rtl="0" eaLnBrk="1" latinLnBrk="0" hangingPunct="1">
                  <a:defRPr sz="5600" kern="1200">
                    <a:solidFill>
                      <a:schemeClr val="tx1"/>
                    </a:solidFill>
                    <a:latin typeface="+mn-lt"/>
                    <a:ea typeface="+mn-ea"/>
                    <a:cs typeface="+mn-cs"/>
                  </a:defRPr>
                </a:lvl1pPr>
                <a:lvl2pPr marL="1410719" algn="l" defTabSz="2821436" rtl="0" eaLnBrk="1" latinLnBrk="0" hangingPunct="1">
                  <a:defRPr sz="5600" kern="1200">
                    <a:solidFill>
                      <a:schemeClr val="tx1"/>
                    </a:solidFill>
                    <a:latin typeface="+mn-lt"/>
                    <a:ea typeface="+mn-ea"/>
                    <a:cs typeface="+mn-cs"/>
                  </a:defRPr>
                </a:lvl2pPr>
                <a:lvl3pPr marL="2821436" algn="l" defTabSz="2821436" rtl="0" eaLnBrk="1" latinLnBrk="0" hangingPunct="1">
                  <a:defRPr sz="5600" kern="1200">
                    <a:solidFill>
                      <a:schemeClr val="tx1"/>
                    </a:solidFill>
                    <a:latin typeface="+mn-lt"/>
                    <a:ea typeface="+mn-ea"/>
                    <a:cs typeface="+mn-cs"/>
                  </a:defRPr>
                </a:lvl3pPr>
                <a:lvl4pPr marL="4232155" algn="l" defTabSz="2821436" rtl="0" eaLnBrk="1" latinLnBrk="0" hangingPunct="1">
                  <a:defRPr sz="5600" kern="1200">
                    <a:solidFill>
                      <a:schemeClr val="tx1"/>
                    </a:solidFill>
                    <a:latin typeface="+mn-lt"/>
                    <a:ea typeface="+mn-ea"/>
                    <a:cs typeface="+mn-cs"/>
                  </a:defRPr>
                </a:lvl4pPr>
                <a:lvl5pPr marL="5642872" algn="l" defTabSz="2821436" rtl="0" eaLnBrk="1" latinLnBrk="0" hangingPunct="1">
                  <a:defRPr sz="5600" kern="1200">
                    <a:solidFill>
                      <a:schemeClr val="tx1"/>
                    </a:solidFill>
                    <a:latin typeface="+mn-lt"/>
                    <a:ea typeface="+mn-ea"/>
                    <a:cs typeface="+mn-cs"/>
                  </a:defRPr>
                </a:lvl5pPr>
                <a:lvl6pPr marL="7053590" algn="l" defTabSz="2821436" rtl="0" eaLnBrk="1" latinLnBrk="0" hangingPunct="1">
                  <a:defRPr sz="5600" kern="1200">
                    <a:solidFill>
                      <a:schemeClr val="tx1"/>
                    </a:solidFill>
                    <a:latin typeface="+mn-lt"/>
                    <a:ea typeface="+mn-ea"/>
                    <a:cs typeface="+mn-cs"/>
                  </a:defRPr>
                </a:lvl6pPr>
                <a:lvl7pPr marL="8464309" algn="l" defTabSz="2821436" rtl="0" eaLnBrk="1" latinLnBrk="0" hangingPunct="1">
                  <a:defRPr sz="5600" kern="1200">
                    <a:solidFill>
                      <a:schemeClr val="tx1"/>
                    </a:solidFill>
                    <a:latin typeface="+mn-lt"/>
                    <a:ea typeface="+mn-ea"/>
                    <a:cs typeface="+mn-cs"/>
                  </a:defRPr>
                </a:lvl7pPr>
                <a:lvl8pPr marL="9875027" algn="l" defTabSz="2821436" rtl="0" eaLnBrk="1" latinLnBrk="0" hangingPunct="1">
                  <a:defRPr sz="5600" kern="1200">
                    <a:solidFill>
                      <a:schemeClr val="tx1"/>
                    </a:solidFill>
                    <a:latin typeface="+mn-lt"/>
                    <a:ea typeface="+mn-ea"/>
                    <a:cs typeface="+mn-cs"/>
                  </a:defRPr>
                </a:lvl8pPr>
                <a:lvl9pPr marL="11285745" algn="l" defTabSz="2821436" rtl="0" eaLnBrk="1" latinLnBrk="0" hangingPunct="1">
                  <a:defRPr sz="5600" kern="1200">
                    <a:solidFill>
                      <a:schemeClr val="tx1"/>
                    </a:solidFill>
                    <a:latin typeface="+mn-lt"/>
                    <a:ea typeface="+mn-ea"/>
                    <a:cs typeface="+mn-cs"/>
                  </a:defRPr>
                </a:lvl9pPr>
              </a:lstStyle>
              <a:p>
                <a:pPr algn="ctr"/>
                <a:r>
                  <a:rPr lang="en-US" sz="1700" dirty="0" smtClean="0">
                    <a:solidFill>
                      <a:srgbClr val="FF0000"/>
                    </a:solidFill>
                  </a:rPr>
                  <a:t>Bad </a:t>
                </a:r>
                <a:r>
                  <a:rPr lang="en-US" sz="1700" dirty="0" smtClean="0">
                    <a:solidFill>
                      <a:schemeClr val="bg1"/>
                    </a:solidFill>
                  </a:rPr>
                  <a:t>printing quality</a:t>
                </a:r>
                <a:endParaRPr lang="en-US" sz="1700" dirty="0">
                  <a:solidFill>
                    <a:schemeClr val="bg1"/>
                  </a:solidFill>
                </a:endParaRPr>
              </a:p>
            </p:txBody>
          </p:sp>
        </p:grpSp>
      </p:grpSp>
      <p:sp>
        <p:nvSpPr>
          <p:cNvPr id="39" name="TextBox 38"/>
          <p:cNvSpPr txBox="1"/>
          <p:nvPr userDrawn="1"/>
        </p:nvSpPr>
        <p:spPr>
          <a:xfrm>
            <a:off x="38967379" y="30139765"/>
            <a:ext cx="4216103" cy="1371296"/>
          </a:xfrm>
          <a:prstGeom prst="rect">
            <a:avLst/>
          </a:prstGeom>
          <a:noFill/>
        </p:spPr>
        <p:txBody>
          <a:bodyPr wrap="square" lIns="93117" tIns="46557" rIns="93117" bIns="46557" rtlCol="0">
            <a:spAutoFit/>
          </a:bodyPr>
          <a:lstStyle/>
          <a:p>
            <a:pPr marL="248998" indent="-248998">
              <a:lnSpc>
                <a:spcPct val="100000"/>
              </a:lnSpc>
            </a:pPr>
            <a:r>
              <a:rPr lang="en-US" sz="2300" dirty="0" smtClean="0">
                <a:solidFill>
                  <a:schemeClr val="bg1"/>
                </a:solidFill>
              </a:rPr>
              <a:t>©2015</a:t>
            </a:r>
            <a:r>
              <a:rPr lang="en-US" sz="2300" baseline="0" dirty="0" smtClean="0">
                <a:solidFill>
                  <a:schemeClr val="bg1"/>
                </a:solidFill>
              </a:rPr>
              <a:t> </a:t>
            </a:r>
            <a:r>
              <a:rPr lang="en-US" sz="2300" dirty="0" smtClean="0">
                <a:solidFill>
                  <a:schemeClr val="bg1"/>
                </a:solidFill>
              </a:rPr>
              <a:t>PosterPresentations.com</a:t>
            </a:r>
            <a:br>
              <a:rPr lang="en-US" sz="2300" dirty="0" smtClean="0">
                <a:solidFill>
                  <a:schemeClr val="bg1"/>
                </a:solidFill>
              </a:rPr>
            </a:br>
            <a:r>
              <a:rPr lang="en-US" sz="2000" dirty="0" smtClean="0">
                <a:solidFill>
                  <a:schemeClr val="bg1"/>
                </a:solidFill>
              </a:rPr>
              <a:t>2117 Fourth Street ,</a:t>
            </a:r>
            <a:r>
              <a:rPr lang="en-US" sz="2000" baseline="0" dirty="0" smtClean="0">
                <a:solidFill>
                  <a:schemeClr val="bg1"/>
                </a:solidFill>
              </a:rPr>
              <a:t> Unit C        </a:t>
            </a:r>
          </a:p>
          <a:p>
            <a:pPr marL="248998" indent="0">
              <a:lnSpc>
                <a:spcPct val="100000"/>
              </a:lnSpc>
            </a:pPr>
            <a:r>
              <a:rPr lang="en-US" sz="2000" baseline="0" dirty="0" smtClean="0">
                <a:solidFill>
                  <a:schemeClr val="bg1"/>
                </a:solidFill>
              </a:rPr>
              <a:t>Berkeley CA </a:t>
            </a:r>
            <a:r>
              <a:rPr lang="en-US" sz="1700" baseline="0" dirty="0" smtClean="0">
                <a:solidFill>
                  <a:schemeClr val="bg1"/>
                </a:solidFill>
              </a:rPr>
              <a:t>94710</a:t>
            </a:r>
            <a:r>
              <a:rPr lang="en-US" sz="2000" baseline="0" dirty="0" smtClean="0">
                <a:solidFill>
                  <a:schemeClr val="bg1"/>
                </a:solidFill>
              </a:rPr>
              <a:t/>
            </a:r>
            <a:br>
              <a:rPr lang="en-US" sz="2000" baseline="0" dirty="0" smtClean="0">
                <a:solidFill>
                  <a:schemeClr val="bg1"/>
                </a:solidFill>
              </a:rPr>
            </a:br>
            <a:r>
              <a:rPr lang="en-US" sz="2000" b="1" baseline="0" dirty="0" smtClean="0">
                <a:solidFill>
                  <a:srgbClr val="FFFF00"/>
                </a:solidFill>
              </a:rPr>
              <a:t>posterpresenter@gmail.com</a:t>
            </a:r>
            <a:endParaRPr lang="en-US" sz="2300" b="1" dirty="0">
              <a:solidFill>
                <a:srgbClr val="FFFF00"/>
              </a:solidFill>
            </a:endParaRPr>
          </a:p>
        </p:txBody>
      </p:sp>
      <p:sp>
        <p:nvSpPr>
          <p:cNvPr id="40" name="Rounded Rectangle 39"/>
          <p:cNvSpPr/>
          <p:nvPr userDrawn="1"/>
        </p:nvSpPr>
        <p:spPr>
          <a:xfrm>
            <a:off x="428169" y="5501607"/>
            <a:ext cx="7248778" cy="24703471"/>
          </a:xfrm>
          <a:prstGeom prst="roundRect">
            <a:avLst>
              <a:gd name="adj" fmla="val 1956"/>
            </a:avLst>
          </a:prstGeom>
          <a:no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lIns="130384" tIns="65192" rIns="130384" bIns="65192" rtlCol="0" anchor="ctr"/>
          <a:lstStyle/>
          <a:p>
            <a:pPr algn="ctr"/>
            <a:endParaRPr lang="en-US" sz="8666"/>
          </a:p>
        </p:txBody>
      </p:sp>
      <p:sp>
        <p:nvSpPr>
          <p:cNvPr id="41" name="Rounded Rectangle 40"/>
          <p:cNvSpPr/>
          <p:nvPr userDrawn="1"/>
        </p:nvSpPr>
        <p:spPr>
          <a:xfrm>
            <a:off x="30777979" y="5501607"/>
            <a:ext cx="7248778" cy="24703471"/>
          </a:xfrm>
          <a:prstGeom prst="roundRect">
            <a:avLst>
              <a:gd name="adj" fmla="val 1956"/>
            </a:avLst>
          </a:prstGeom>
          <a:no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lIns="130384" tIns="65192" rIns="130384" bIns="65192" rtlCol="0" anchor="ctr"/>
          <a:lstStyle/>
          <a:p>
            <a:pPr algn="ctr"/>
            <a:endParaRPr lang="en-US" sz="8666"/>
          </a:p>
        </p:txBody>
      </p:sp>
      <p:sp>
        <p:nvSpPr>
          <p:cNvPr id="42" name="Rounded Rectangle 41"/>
          <p:cNvSpPr/>
          <p:nvPr userDrawn="1"/>
        </p:nvSpPr>
        <p:spPr>
          <a:xfrm>
            <a:off x="8007602" y="5501607"/>
            <a:ext cx="22410439" cy="24703471"/>
          </a:xfrm>
          <a:prstGeom prst="roundRect">
            <a:avLst>
              <a:gd name="adj" fmla="val 1240"/>
            </a:avLst>
          </a:prstGeom>
          <a:no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lIns="130384" tIns="65192" rIns="130384" bIns="65192" rtlCol="0" anchor="ctr"/>
          <a:lstStyle/>
          <a:p>
            <a:pPr algn="ctr"/>
            <a:endParaRPr lang="en-US" sz="8666"/>
          </a:p>
        </p:txBody>
      </p:sp>
      <p:grpSp>
        <p:nvGrpSpPr>
          <p:cNvPr id="43" name="Group 42"/>
          <p:cNvGrpSpPr/>
          <p:nvPr userDrawn="1"/>
        </p:nvGrpSpPr>
        <p:grpSpPr>
          <a:xfrm rot="10800000">
            <a:off x="-21913" y="30662668"/>
            <a:ext cx="38440967" cy="2253587"/>
            <a:chOff x="-14192" y="1382"/>
            <a:chExt cx="27451941" cy="4572641"/>
          </a:xfrm>
        </p:grpSpPr>
        <p:sp>
          <p:nvSpPr>
            <p:cNvPr id="44" name="Rectangle 16"/>
            <p:cNvSpPr/>
            <p:nvPr userDrawn="1"/>
          </p:nvSpPr>
          <p:spPr>
            <a:xfrm>
              <a:off x="4001" y="707796"/>
              <a:ext cx="27429212" cy="3866227"/>
            </a:xfrm>
            <a:custGeom>
              <a:avLst/>
              <a:gdLst>
                <a:gd name="connsiteX0" fmla="*/ 0 w 43891200"/>
                <a:gd name="connsiteY0" fmla="*/ 0 h 7027483"/>
                <a:gd name="connsiteX1" fmla="*/ 43891200 w 43891200"/>
                <a:gd name="connsiteY1" fmla="*/ 0 h 7027483"/>
                <a:gd name="connsiteX2" fmla="*/ 43891200 w 43891200"/>
                <a:gd name="connsiteY2" fmla="*/ 7027483 h 7027483"/>
                <a:gd name="connsiteX3" fmla="*/ 0 w 43891200"/>
                <a:gd name="connsiteY3" fmla="*/ 7027483 h 7027483"/>
                <a:gd name="connsiteX4" fmla="*/ 0 w 43891200"/>
                <a:gd name="connsiteY4"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617527 w 43891200"/>
                <a:gd name="connsiteY3" fmla="*/ 6999261 h 7027483"/>
                <a:gd name="connsiteX4" fmla="*/ 0 w 43891200"/>
                <a:gd name="connsiteY4" fmla="*/ 702748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0 w 43891200"/>
                <a:gd name="connsiteY4" fmla="*/ 702748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100503"/>
                <a:gd name="connsiteX1" fmla="*/ 43891200 w 43891200"/>
                <a:gd name="connsiteY1" fmla="*/ 0 h 7100503"/>
                <a:gd name="connsiteX2" fmla="*/ 43891200 w 43891200"/>
                <a:gd name="connsiteY2" fmla="*/ 7027483 h 7100503"/>
                <a:gd name="connsiteX3" fmla="*/ 21448200 w 43891200"/>
                <a:gd name="connsiteY3" fmla="*/ 3838305 h 7100503"/>
                <a:gd name="connsiteX4" fmla="*/ 28221 w 43891200"/>
                <a:gd name="connsiteY4" fmla="*/ 6688809 h 7100503"/>
                <a:gd name="connsiteX5" fmla="*/ 0 w 43891200"/>
                <a:gd name="connsiteY5" fmla="*/ 0 h 7100503"/>
                <a:gd name="connsiteX0" fmla="*/ 0 w 43891200"/>
                <a:gd name="connsiteY0" fmla="*/ 0 h 7100503"/>
                <a:gd name="connsiteX1" fmla="*/ 43891200 w 43891200"/>
                <a:gd name="connsiteY1" fmla="*/ 0 h 7100503"/>
                <a:gd name="connsiteX2" fmla="*/ 43891200 w 43891200"/>
                <a:gd name="connsiteY2" fmla="*/ 7027483 h 7100503"/>
                <a:gd name="connsiteX3" fmla="*/ 21448200 w 43891200"/>
                <a:gd name="connsiteY3" fmla="*/ 3838305 h 7100503"/>
                <a:gd name="connsiteX4" fmla="*/ 28221 w 43891200"/>
                <a:gd name="connsiteY4" fmla="*/ 6688809 h 7100503"/>
                <a:gd name="connsiteX5" fmla="*/ 0 w 43891200"/>
                <a:gd name="connsiteY5" fmla="*/ 0 h 710050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84664 w 43891200"/>
                <a:gd name="connsiteY4" fmla="*/ 553167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532864 w 43891200"/>
                <a:gd name="connsiteY3" fmla="*/ 3330294 h 7027483"/>
                <a:gd name="connsiteX4" fmla="*/ 84664 w 43891200"/>
                <a:gd name="connsiteY4" fmla="*/ 553167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589306 w 43891200"/>
                <a:gd name="connsiteY3" fmla="*/ 3104512 h 7027483"/>
                <a:gd name="connsiteX4" fmla="*/ 84664 w 43891200"/>
                <a:gd name="connsiteY4" fmla="*/ 553167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589306 w 43891200"/>
                <a:gd name="connsiteY3" fmla="*/ 3104512 h 7027483"/>
                <a:gd name="connsiteX4" fmla="*/ 84664 w 43891200"/>
                <a:gd name="connsiteY4" fmla="*/ 5531673 h 7027483"/>
                <a:gd name="connsiteX5" fmla="*/ 0 w 43891200"/>
                <a:gd name="connsiteY5" fmla="*/ 0 h 7027483"/>
                <a:gd name="connsiteX0" fmla="*/ 0 w 43891200"/>
                <a:gd name="connsiteY0" fmla="*/ 0 h 7272584"/>
                <a:gd name="connsiteX1" fmla="*/ 43891200 w 43891200"/>
                <a:gd name="connsiteY1" fmla="*/ 0 h 7272584"/>
                <a:gd name="connsiteX2" fmla="*/ 43891200 w 43891200"/>
                <a:gd name="connsiteY2" fmla="*/ 7027483 h 7272584"/>
                <a:gd name="connsiteX3" fmla="*/ 37534349 w 43891200"/>
                <a:gd name="connsiteY3" fmla="*/ 5432466 h 7272584"/>
                <a:gd name="connsiteX4" fmla="*/ 21589306 w 43891200"/>
                <a:gd name="connsiteY4" fmla="*/ 3104512 h 7272584"/>
                <a:gd name="connsiteX5" fmla="*/ 84664 w 43891200"/>
                <a:gd name="connsiteY5" fmla="*/ 5531673 h 7272584"/>
                <a:gd name="connsiteX6" fmla="*/ 0 w 43891200"/>
                <a:gd name="connsiteY6" fmla="*/ 0 h 7272584"/>
                <a:gd name="connsiteX0" fmla="*/ 0 w 43891200"/>
                <a:gd name="connsiteY0" fmla="*/ 0 h 7027483"/>
                <a:gd name="connsiteX1" fmla="*/ 43891200 w 43891200"/>
                <a:gd name="connsiteY1" fmla="*/ 0 h 7027483"/>
                <a:gd name="connsiteX2" fmla="*/ 43891200 w 43891200"/>
                <a:gd name="connsiteY2" fmla="*/ 7027483 h 7027483"/>
                <a:gd name="connsiteX3" fmla="*/ 37534349 w 43891200"/>
                <a:gd name="connsiteY3" fmla="*/ 5432466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423313 w 43891200"/>
                <a:gd name="connsiteY4" fmla="*/ 3012175 h 7027483"/>
                <a:gd name="connsiteX5" fmla="*/ 84664 w 43891200"/>
                <a:gd name="connsiteY5" fmla="*/ 5531673 h 7027483"/>
                <a:gd name="connsiteX6" fmla="*/ 0 w 43891200"/>
                <a:gd name="connsiteY6" fmla="*/ 0 h 7027483"/>
                <a:gd name="connsiteX0" fmla="*/ 0 w 43891200"/>
                <a:gd name="connsiteY0" fmla="*/ 0 h 6029592"/>
                <a:gd name="connsiteX1" fmla="*/ 43891200 w 43891200"/>
                <a:gd name="connsiteY1" fmla="*/ 0 h 6029592"/>
                <a:gd name="connsiteX2" fmla="*/ 43852760 w 43891200"/>
                <a:gd name="connsiteY2" fmla="*/ 6029592 h 6029592"/>
                <a:gd name="connsiteX3" fmla="*/ 37534347 w 43891200"/>
                <a:gd name="connsiteY3" fmla="*/ 5179307 h 6029592"/>
                <a:gd name="connsiteX4" fmla="*/ 21423313 w 43891200"/>
                <a:gd name="connsiteY4" fmla="*/ 3012175 h 6029592"/>
                <a:gd name="connsiteX5" fmla="*/ 84664 w 43891200"/>
                <a:gd name="connsiteY5" fmla="*/ 5531673 h 6029592"/>
                <a:gd name="connsiteX6" fmla="*/ 0 w 43891200"/>
                <a:gd name="connsiteY6" fmla="*/ 0 h 6029592"/>
                <a:gd name="connsiteX0" fmla="*/ 0 w 43891200"/>
                <a:gd name="connsiteY0" fmla="*/ 0 h 6029592"/>
                <a:gd name="connsiteX1" fmla="*/ 43891200 w 43891200"/>
                <a:gd name="connsiteY1" fmla="*/ 0 h 6029592"/>
                <a:gd name="connsiteX2" fmla="*/ 43852760 w 43891200"/>
                <a:gd name="connsiteY2" fmla="*/ 6029592 h 6029592"/>
                <a:gd name="connsiteX3" fmla="*/ 36342689 w 43891200"/>
                <a:gd name="connsiteY3" fmla="*/ 4466527 h 6029592"/>
                <a:gd name="connsiteX4" fmla="*/ 21423313 w 43891200"/>
                <a:gd name="connsiteY4" fmla="*/ 3012175 h 6029592"/>
                <a:gd name="connsiteX5" fmla="*/ 84664 w 43891200"/>
                <a:gd name="connsiteY5" fmla="*/ 5531673 h 6029592"/>
                <a:gd name="connsiteX6" fmla="*/ 0 w 43891200"/>
                <a:gd name="connsiteY6" fmla="*/ 0 h 6029592"/>
                <a:gd name="connsiteX0" fmla="*/ 0 w 43891200"/>
                <a:gd name="connsiteY0" fmla="*/ 0 h 6079664"/>
                <a:gd name="connsiteX1" fmla="*/ 43891200 w 43891200"/>
                <a:gd name="connsiteY1" fmla="*/ 0 h 6079664"/>
                <a:gd name="connsiteX2" fmla="*/ 43852760 w 43891200"/>
                <a:gd name="connsiteY2" fmla="*/ 6029592 h 6079664"/>
                <a:gd name="connsiteX3" fmla="*/ 21423313 w 43891200"/>
                <a:gd name="connsiteY3" fmla="*/ 3012175 h 6079664"/>
                <a:gd name="connsiteX4" fmla="*/ 84664 w 43891200"/>
                <a:gd name="connsiteY4" fmla="*/ 5531673 h 6079664"/>
                <a:gd name="connsiteX5" fmla="*/ 0 w 43891200"/>
                <a:gd name="connsiteY5" fmla="*/ 0 h 6079664"/>
                <a:gd name="connsiteX0" fmla="*/ 0 w 43891200"/>
                <a:gd name="connsiteY0" fmla="*/ 0 h 6029592"/>
                <a:gd name="connsiteX1" fmla="*/ 43891200 w 43891200"/>
                <a:gd name="connsiteY1" fmla="*/ 0 h 6029592"/>
                <a:gd name="connsiteX2" fmla="*/ 43852760 w 43891200"/>
                <a:gd name="connsiteY2" fmla="*/ 6029592 h 6029592"/>
                <a:gd name="connsiteX3" fmla="*/ 21423313 w 43891200"/>
                <a:gd name="connsiteY3" fmla="*/ 3012175 h 6029592"/>
                <a:gd name="connsiteX4" fmla="*/ 84664 w 43891200"/>
                <a:gd name="connsiteY4" fmla="*/ 5531673 h 6029592"/>
                <a:gd name="connsiteX5" fmla="*/ 0 w 43891200"/>
                <a:gd name="connsiteY5" fmla="*/ 0 h 6029592"/>
                <a:gd name="connsiteX0" fmla="*/ 0 w 43891200"/>
                <a:gd name="connsiteY0" fmla="*/ 0 h 6029592"/>
                <a:gd name="connsiteX1" fmla="*/ 43891200 w 43891200"/>
                <a:gd name="connsiteY1" fmla="*/ 0 h 6029592"/>
                <a:gd name="connsiteX2" fmla="*/ 43852760 w 43891200"/>
                <a:gd name="connsiteY2" fmla="*/ 6029592 h 6029592"/>
                <a:gd name="connsiteX3" fmla="*/ 21423313 w 43891200"/>
                <a:gd name="connsiteY3" fmla="*/ 3012175 h 6029592"/>
                <a:gd name="connsiteX4" fmla="*/ 84664 w 43891200"/>
                <a:gd name="connsiteY4" fmla="*/ 5531673 h 6029592"/>
                <a:gd name="connsiteX5" fmla="*/ 0 w 43891200"/>
                <a:gd name="connsiteY5" fmla="*/ 0 h 6029592"/>
                <a:gd name="connsiteX0" fmla="*/ 0 w 43891200"/>
                <a:gd name="connsiteY0" fmla="*/ 0 h 5887037"/>
                <a:gd name="connsiteX1" fmla="*/ 43891200 w 43891200"/>
                <a:gd name="connsiteY1" fmla="*/ 0 h 5887037"/>
                <a:gd name="connsiteX2" fmla="*/ 43814321 w 43891200"/>
                <a:gd name="connsiteY2" fmla="*/ 5887037 h 5887037"/>
                <a:gd name="connsiteX3" fmla="*/ 21423313 w 43891200"/>
                <a:gd name="connsiteY3" fmla="*/ 3012175 h 5887037"/>
                <a:gd name="connsiteX4" fmla="*/ 84664 w 43891200"/>
                <a:gd name="connsiteY4" fmla="*/ 5531673 h 5887037"/>
                <a:gd name="connsiteX5" fmla="*/ 0 w 43891200"/>
                <a:gd name="connsiteY5" fmla="*/ 0 h 5887037"/>
                <a:gd name="connsiteX0" fmla="*/ 0 w 43891200"/>
                <a:gd name="connsiteY0" fmla="*/ 0 h 5745966"/>
                <a:gd name="connsiteX1" fmla="*/ 43891200 w 43891200"/>
                <a:gd name="connsiteY1" fmla="*/ 0 h 5745966"/>
                <a:gd name="connsiteX2" fmla="*/ 43814319 w 43891200"/>
                <a:gd name="connsiteY2" fmla="*/ 5745966 h 5745966"/>
                <a:gd name="connsiteX3" fmla="*/ 21423313 w 43891200"/>
                <a:gd name="connsiteY3" fmla="*/ 3012175 h 5745966"/>
                <a:gd name="connsiteX4" fmla="*/ 84664 w 43891200"/>
                <a:gd name="connsiteY4" fmla="*/ 5531673 h 5745966"/>
                <a:gd name="connsiteX5" fmla="*/ 0 w 43891200"/>
                <a:gd name="connsiteY5" fmla="*/ 0 h 5745966"/>
                <a:gd name="connsiteX0" fmla="*/ 0 w 43891200"/>
                <a:gd name="connsiteY0" fmla="*/ 0 h 5774180"/>
                <a:gd name="connsiteX1" fmla="*/ 43891200 w 43891200"/>
                <a:gd name="connsiteY1" fmla="*/ 0 h 5774180"/>
                <a:gd name="connsiteX2" fmla="*/ 43814319 w 43891200"/>
                <a:gd name="connsiteY2" fmla="*/ 5774180 h 5774180"/>
                <a:gd name="connsiteX3" fmla="*/ 21423313 w 43891200"/>
                <a:gd name="connsiteY3" fmla="*/ 3012175 h 5774180"/>
                <a:gd name="connsiteX4" fmla="*/ 84664 w 43891200"/>
                <a:gd name="connsiteY4" fmla="*/ 5531673 h 5774180"/>
                <a:gd name="connsiteX5" fmla="*/ 0 w 43891200"/>
                <a:gd name="connsiteY5" fmla="*/ 0 h 5774180"/>
                <a:gd name="connsiteX0" fmla="*/ 6633 w 43897833"/>
                <a:gd name="connsiteY0" fmla="*/ 0 h 5774180"/>
                <a:gd name="connsiteX1" fmla="*/ 43897833 w 43897833"/>
                <a:gd name="connsiteY1" fmla="*/ 0 h 5774180"/>
                <a:gd name="connsiteX2" fmla="*/ 43820952 w 43897833"/>
                <a:gd name="connsiteY2" fmla="*/ 5774180 h 5774180"/>
                <a:gd name="connsiteX3" fmla="*/ 21429946 w 43897833"/>
                <a:gd name="connsiteY3" fmla="*/ 3012175 h 5774180"/>
                <a:gd name="connsiteX4" fmla="*/ 0 w 43897833"/>
                <a:gd name="connsiteY4" fmla="*/ 5757386 h 5774180"/>
                <a:gd name="connsiteX5" fmla="*/ 6633 w 43897833"/>
                <a:gd name="connsiteY5" fmla="*/ 0 h 5774180"/>
                <a:gd name="connsiteX0" fmla="*/ 6633 w 43897833"/>
                <a:gd name="connsiteY0" fmla="*/ 0 h 5785600"/>
                <a:gd name="connsiteX1" fmla="*/ 43897833 w 43897833"/>
                <a:gd name="connsiteY1" fmla="*/ 0 h 5785600"/>
                <a:gd name="connsiteX2" fmla="*/ 43820952 w 43897833"/>
                <a:gd name="connsiteY2" fmla="*/ 5774180 h 5785600"/>
                <a:gd name="connsiteX3" fmla="*/ 21429946 w 43897833"/>
                <a:gd name="connsiteY3" fmla="*/ 3012175 h 5785600"/>
                <a:gd name="connsiteX4" fmla="*/ 0 w 43897833"/>
                <a:gd name="connsiteY4" fmla="*/ 5785600 h 5785600"/>
                <a:gd name="connsiteX5" fmla="*/ 6633 w 43897833"/>
                <a:gd name="connsiteY5" fmla="*/ 0 h 5785600"/>
                <a:gd name="connsiteX0" fmla="*/ 6633 w 43897833"/>
                <a:gd name="connsiteY0" fmla="*/ 0 h 5785600"/>
                <a:gd name="connsiteX1" fmla="*/ 43897833 w 43897833"/>
                <a:gd name="connsiteY1" fmla="*/ 0 h 5785600"/>
                <a:gd name="connsiteX2" fmla="*/ 43829914 w 43897833"/>
                <a:gd name="connsiteY2" fmla="*/ 5757562 h 5785600"/>
                <a:gd name="connsiteX3" fmla="*/ 21429946 w 43897833"/>
                <a:gd name="connsiteY3" fmla="*/ 3012175 h 5785600"/>
                <a:gd name="connsiteX4" fmla="*/ 0 w 43897833"/>
                <a:gd name="connsiteY4" fmla="*/ 5785600 h 5785600"/>
                <a:gd name="connsiteX5" fmla="*/ 6633 w 43897833"/>
                <a:gd name="connsiteY5" fmla="*/ 0 h 5785600"/>
                <a:gd name="connsiteX0" fmla="*/ 6633 w 43884390"/>
                <a:gd name="connsiteY0" fmla="*/ 4153 h 5789753"/>
                <a:gd name="connsiteX1" fmla="*/ 43884390 w 43884390"/>
                <a:gd name="connsiteY1" fmla="*/ 0 h 5789753"/>
                <a:gd name="connsiteX2" fmla="*/ 43829914 w 43884390"/>
                <a:gd name="connsiteY2" fmla="*/ 5761715 h 5789753"/>
                <a:gd name="connsiteX3" fmla="*/ 21429946 w 43884390"/>
                <a:gd name="connsiteY3" fmla="*/ 3016328 h 5789753"/>
                <a:gd name="connsiteX4" fmla="*/ 0 w 43884390"/>
                <a:gd name="connsiteY4" fmla="*/ 5789753 h 5789753"/>
                <a:gd name="connsiteX5" fmla="*/ 6633 w 43884390"/>
                <a:gd name="connsiteY5" fmla="*/ 4153 h 5789753"/>
                <a:gd name="connsiteX0" fmla="*/ 6633 w 43884392"/>
                <a:gd name="connsiteY0" fmla="*/ 0 h 5785600"/>
                <a:gd name="connsiteX1" fmla="*/ 43884392 w 43884392"/>
                <a:gd name="connsiteY1" fmla="*/ 1 h 5785600"/>
                <a:gd name="connsiteX2" fmla="*/ 43829914 w 43884392"/>
                <a:gd name="connsiteY2" fmla="*/ 5757562 h 5785600"/>
                <a:gd name="connsiteX3" fmla="*/ 21429946 w 43884392"/>
                <a:gd name="connsiteY3" fmla="*/ 3012175 h 5785600"/>
                <a:gd name="connsiteX4" fmla="*/ 0 w 43884392"/>
                <a:gd name="connsiteY4" fmla="*/ 5785600 h 5785600"/>
                <a:gd name="connsiteX5" fmla="*/ 6633 w 43884392"/>
                <a:gd name="connsiteY5" fmla="*/ 0 h 5785600"/>
                <a:gd name="connsiteX0" fmla="*/ 6633 w 43876785"/>
                <a:gd name="connsiteY0" fmla="*/ 7053 h 5792653"/>
                <a:gd name="connsiteX1" fmla="*/ 43876785 w 43876785"/>
                <a:gd name="connsiteY1" fmla="*/ 0 h 5792653"/>
                <a:gd name="connsiteX2" fmla="*/ 43829914 w 43876785"/>
                <a:gd name="connsiteY2" fmla="*/ 5764615 h 5792653"/>
                <a:gd name="connsiteX3" fmla="*/ 21429946 w 43876785"/>
                <a:gd name="connsiteY3" fmla="*/ 3019228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429946 w 43876785"/>
                <a:gd name="connsiteY3" fmla="*/ 3019228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852793 w 43876785"/>
                <a:gd name="connsiteY3" fmla="*/ 3019229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852793 w 43876785"/>
                <a:gd name="connsiteY3" fmla="*/ 3019229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64377 w 43876785"/>
                <a:gd name="connsiteY3" fmla="*/ 3000419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44088 w 43876785"/>
                <a:gd name="connsiteY3" fmla="*/ 3000419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801199"/>
                <a:gd name="connsiteX1" fmla="*/ 43876785 w 43876785"/>
                <a:gd name="connsiteY1" fmla="*/ 0 h 5801199"/>
                <a:gd name="connsiteX2" fmla="*/ 43831664 w 43876785"/>
                <a:gd name="connsiteY2" fmla="*/ 5801199 h 5801199"/>
                <a:gd name="connsiteX3" fmla="*/ 21923799 w 43876785"/>
                <a:gd name="connsiteY3" fmla="*/ 3009824 h 5801199"/>
                <a:gd name="connsiteX4" fmla="*/ 0 w 43876785"/>
                <a:gd name="connsiteY4" fmla="*/ 5792653 h 5801199"/>
                <a:gd name="connsiteX5" fmla="*/ 6633 w 43876785"/>
                <a:gd name="connsiteY5" fmla="*/ 7053 h 5801199"/>
                <a:gd name="connsiteX0" fmla="*/ 6633 w 43876785"/>
                <a:gd name="connsiteY0" fmla="*/ 7053 h 5811651"/>
                <a:gd name="connsiteX1" fmla="*/ 43876785 w 43876785"/>
                <a:gd name="connsiteY1" fmla="*/ 0 h 5811651"/>
                <a:gd name="connsiteX2" fmla="*/ 43826110 w 43876785"/>
                <a:gd name="connsiteY2" fmla="*/ 5811651 h 5811651"/>
                <a:gd name="connsiteX3" fmla="*/ 21923799 w 43876785"/>
                <a:gd name="connsiteY3" fmla="*/ 3009824 h 5811651"/>
                <a:gd name="connsiteX4" fmla="*/ 0 w 43876785"/>
                <a:gd name="connsiteY4" fmla="*/ 5792653 h 5811651"/>
                <a:gd name="connsiteX5" fmla="*/ 6633 w 43876785"/>
                <a:gd name="connsiteY5" fmla="*/ 7053 h 5811651"/>
                <a:gd name="connsiteX0" fmla="*/ -1 w 43870151"/>
                <a:gd name="connsiteY0" fmla="*/ 7053 h 5818785"/>
                <a:gd name="connsiteX1" fmla="*/ 43870151 w 43870151"/>
                <a:gd name="connsiteY1" fmla="*/ 0 h 5818785"/>
                <a:gd name="connsiteX2" fmla="*/ 43819476 w 43870151"/>
                <a:gd name="connsiteY2" fmla="*/ 5811651 h 5818785"/>
                <a:gd name="connsiteX3" fmla="*/ 21917165 w 43870151"/>
                <a:gd name="connsiteY3" fmla="*/ 3009824 h 5818785"/>
                <a:gd name="connsiteX4" fmla="*/ 4477 w 43870151"/>
                <a:gd name="connsiteY4" fmla="*/ 5818785 h 5818785"/>
                <a:gd name="connsiteX5" fmla="*/ -1 w 43870151"/>
                <a:gd name="connsiteY5" fmla="*/ 7053 h 5818785"/>
                <a:gd name="connsiteX0" fmla="*/ 239 w 43870391"/>
                <a:gd name="connsiteY0" fmla="*/ 7053 h 5814778"/>
                <a:gd name="connsiteX1" fmla="*/ 43870391 w 43870391"/>
                <a:gd name="connsiteY1" fmla="*/ 0 h 5814778"/>
                <a:gd name="connsiteX2" fmla="*/ 43819716 w 43870391"/>
                <a:gd name="connsiteY2" fmla="*/ 5811651 h 5814778"/>
                <a:gd name="connsiteX3" fmla="*/ 21917405 w 43870391"/>
                <a:gd name="connsiteY3" fmla="*/ 3009824 h 5814778"/>
                <a:gd name="connsiteX4" fmla="*/ 457 w 43870391"/>
                <a:gd name="connsiteY4" fmla="*/ 5814778 h 5814778"/>
                <a:gd name="connsiteX5" fmla="*/ 239 w 43870391"/>
                <a:gd name="connsiteY5" fmla="*/ 7053 h 5814778"/>
                <a:gd name="connsiteX0" fmla="*/ 239 w 43870391"/>
                <a:gd name="connsiteY0" fmla="*/ 7053 h 5811651"/>
                <a:gd name="connsiteX1" fmla="*/ 43870391 w 43870391"/>
                <a:gd name="connsiteY1" fmla="*/ 0 h 5811651"/>
                <a:gd name="connsiteX2" fmla="*/ 43819716 w 43870391"/>
                <a:gd name="connsiteY2" fmla="*/ 5811651 h 5811651"/>
                <a:gd name="connsiteX3" fmla="*/ 21917405 w 43870391"/>
                <a:gd name="connsiteY3" fmla="*/ 3009824 h 5811651"/>
                <a:gd name="connsiteX4" fmla="*/ 457 w 43870391"/>
                <a:gd name="connsiteY4" fmla="*/ 5806763 h 5811651"/>
                <a:gd name="connsiteX5" fmla="*/ 239 w 43870391"/>
                <a:gd name="connsiteY5" fmla="*/ 7053 h 5811651"/>
                <a:gd name="connsiteX0" fmla="*/ 239 w 43870391"/>
                <a:gd name="connsiteY0" fmla="*/ 7053 h 5811651"/>
                <a:gd name="connsiteX1" fmla="*/ 43870391 w 43870391"/>
                <a:gd name="connsiteY1" fmla="*/ 0 h 5811651"/>
                <a:gd name="connsiteX2" fmla="*/ 43819716 w 43870391"/>
                <a:gd name="connsiteY2" fmla="*/ 5811651 h 5811651"/>
                <a:gd name="connsiteX3" fmla="*/ 21917405 w 43870391"/>
                <a:gd name="connsiteY3" fmla="*/ 3009824 h 5811651"/>
                <a:gd name="connsiteX4" fmla="*/ 457 w 43870391"/>
                <a:gd name="connsiteY4" fmla="*/ 5798748 h 5811651"/>
                <a:gd name="connsiteX5" fmla="*/ 239 w 43870391"/>
                <a:gd name="connsiteY5" fmla="*/ 7053 h 5811651"/>
                <a:gd name="connsiteX0" fmla="*/ 239 w 43870391"/>
                <a:gd name="connsiteY0" fmla="*/ 7053 h 5811651"/>
                <a:gd name="connsiteX1" fmla="*/ 43870391 w 43870391"/>
                <a:gd name="connsiteY1" fmla="*/ 0 h 5811651"/>
                <a:gd name="connsiteX2" fmla="*/ 43819716 w 43870391"/>
                <a:gd name="connsiteY2" fmla="*/ 5811651 h 5811651"/>
                <a:gd name="connsiteX3" fmla="*/ 21917405 w 43870391"/>
                <a:gd name="connsiteY3" fmla="*/ 3009824 h 5811651"/>
                <a:gd name="connsiteX4" fmla="*/ 457 w 43870391"/>
                <a:gd name="connsiteY4" fmla="*/ 5798748 h 5811651"/>
                <a:gd name="connsiteX5" fmla="*/ 239 w 43870391"/>
                <a:gd name="connsiteY5" fmla="*/ 7053 h 5811651"/>
                <a:gd name="connsiteX0" fmla="*/ 239 w 43842825"/>
                <a:gd name="connsiteY0" fmla="*/ 7053 h 5811651"/>
                <a:gd name="connsiteX1" fmla="*/ 43842825 w 43842825"/>
                <a:gd name="connsiteY1" fmla="*/ 0 h 5811651"/>
                <a:gd name="connsiteX2" fmla="*/ 43819716 w 43842825"/>
                <a:gd name="connsiteY2" fmla="*/ 5811651 h 5811651"/>
                <a:gd name="connsiteX3" fmla="*/ 21917405 w 43842825"/>
                <a:gd name="connsiteY3" fmla="*/ 3009824 h 5811651"/>
                <a:gd name="connsiteX4" fmla="*/ 457 w 43842825"/>
                <a:gd name="connsiteY4" fmla="*/ 5798748 h 5811651"/>
                <a:gd name="connsiteX5" fmla="*/ 239 w 43842825"/>
                <a:gd name="connsiteY5" fmla="*/ 7053 h 5811651"/>
                <a:gd name="connsiteX0" fmla="*/ 239 w 43824446"/>
                <a:gd name="connsiteY0" fmla="*/ 7053 h 5811651"/>
                <a:gd name="connsiteX1" fmla="*/ 43824446 w 43824446"/>
                <a:gd name="connsiteY1" fmla="*/ 0 h 5811651"/>
                <a:gd name="connsiteX2" fmla="*/ 43819716 w 43824446"/>
                <a:gd name="connsiteY2" fmla="*/ 5811651 h 5811651"/>
                <a:gd name="connsiteX3" fmla="*/ 21917405 w 43824446"/>
                <a:gd name="connsiteY3" fmla="*/ 3009824 h 5811651"/>
                <a:gd name="connsiteX4" fmla="*/ 457 w 43824446"/>
                <a:gd name="connsiteY4" fmla="*/ 5798748 h 5811651"/>
                <a:gd name="connsiteX5" fmla="*/ 239 w 43824446"/>
                <a:gd name="connsiteY5" fmla="*/ 7053 h 58116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3824446" h="5811651">
                  <a:moveTo>
                    <a:pt x="239" y="7053"/>
                  </a:moveTo>
                  <a:lnTo>
                    <a:pt x="43824446" y="0"/>
                  </a:lnTo>
                  <a:cubicBezTo>
                    <a:pt x="43822869" y="1937217"/>
                    <a:pt x="43821293" y="3874434"/>
                    <a:pt x="43819716" y="5811651"/>
                  </a:cubicBezTo>
                  <a:cubicBezTo>
                    <a:pt x="38268362" y="4032785"/>
                    <a:pt x="30438085" y="2966157"/>
                    <a:pt x="21917405" y="3009824"/>
                  </a:cubicBezTo>
                  <a:cubicBezTo>
                    <a:pt x="14614291" y="3047251"/>
                    <a:pt x="6453731" y="3277510"/>
                    <a:pt x="457" y="5798748"/>
                  </a:cubicBezTo>
                  <a:cubicBezTo>
                    <a:pt x="-1036" y="3861504"/>
                    <a:pt x="1732" y="1944297"/>
                    <a:pt x="239" y="7053"/>
                  </a:cubicBezTo>
                  <a:close/>
                </a:path>
              </a:pathLst>
            </a:custGeom>
            <a:gradFill flip="none" rotWithShape="1">
              <a:gsLst>
                <a:gs pos="0">
                  <a:schemeClr val="accent6"/>
                </a:gs>
                <a:gs pos="100000">
                  <a:schemeClr val="accent4"/>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8666"/>
            </a:p>
          </p:txBody>
        </p:sp>
        <p:sp>
          <p:nvSpPr>
            <p:cNvPr id="45" name="Rectangle 16"/>
            <p:cNvSpPr/>
            <p:nvPr userDrawn="1"/>
          </p:nvSpPr>
          <p:spPr>
            <a:xfrm>
              <a:off x="-4323" y="5744"/>
              <a:ext cx="27440229" cy="4555641"/>
            </a:xfrm>
            <a:custGeom>
              <a:avLst/>
              <a:gdLst>
                <a:gd name="connsiteX0" fmla="*/ 0 w 43891200"/>
                <a:gd name="connsiteY0" fmla="*/ 0 h 7027483"/>
                <a:gd name="connsiteX1" fmla="*/ 43891200 w 43891200"/>
                <a:gd name="connsiteY1" fmla="*/ 0 h 7027483"/>
                <a:gd name="connsiteX2" fmla="*/ 43891200 w 43891200"/>
                <a:gd name="connsiteY2" fmla="*/ 7027483 h 7027483"/>
                <a:gd name="connsiteX3" fmla="*/ 0 w 43891200"/>
                <a:gd name="connsiteY3" fmla="*/ 7027483 h 7027483"/>
                <a:gd name="connsiteX4" fmla="*/ 0 w 43891200"/>
                <a:gd name="connsiteY4"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617527 w 43891200"/>
                <a:gd name="connsiteY3" fmla="*/ 6999261 h 7027483"/>
                <a:gd name="connsiteX4" fmla="*/ 0 w 43891200"/>
                <a:gd name="connsiteY4" fmla="*/ 702748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0 w 43891200"/>
                <a:gd name="connsiteY4" fmla="*/ 702748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100503"/>
                <a:gd name="connsiteX1" fmla="*/ 43891200 w 43891200"/>
                <a:gd name="connsiteY1" fmla="*/ 0 h 7100503"/>
                <a:gd name="connsiteX2" fmla="*/ 43891200 w 43891200"/>
                <a:gd name="connsiteY2" fmla="*/ 7027483 h 7100503"/>
                <a:gd name="connsiteX3" fmla="*/ 21448200 w 43891200"/>
                <a:gd name="connsiteY3" fmla="*/ 3838305 h 7100503"/>
                <a:gd name="connsiteX4" fmla="*/ 28221 w 43891200"/>
                <a:gd name="connsiteY4" fmla="*/ 6688809 h 7100503"/>
                <a:gd name="connsiteX5" fmla="*/ 0 w 43891200"/>
                <a:gd name="connsiteY5" fmla="*/ 0 h 7100503"/>
                <a:gd name="connsiteX0" fmla="*/ 0 w 43891200"/>
                <a:gd name="connsiteY0" fmla="*/ 0 h 7100503"/>
                <a:gd name="connsiteX1" fmla="*/ 43891200 w 43891200"/>
                <a:gd name="connsiteY1" fmla="*/ 0 h 7100503"/>
                <a:gd name="connsiteX2" fmla="*/ 43891200 w 43891200"/>
                <a:gd name="connsiteY2" fmla="*/ 7027483 h 7100503"/>
                <a:gd name="connsiteX3" fmla="*/ 21448200 w 43891200"/>
                <a:gd name="connsiteY3" fmla="*/ 3838305 h 7100503"/>
                <a:gd name="connsiteX4" fmla="*/ 28221 w 43891200"/>
                <a:gd name="connsiteY4" fmla="*/ 6688809 h 7100503"/>
                <a:gd name="connsiteX5" fmla="*/ 0 w 43891200"/>
                <a:gd name="connsiteY5" fmla="*/ 0 h 710050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968081"/>
                <a:gd name="connsiteY0" fmla="*/ 0 h 6688809"/>
                <a:gd name="connsiteX1" fmla="*/ 43891200 w 43968081"/>
                <a:gd name="connsiteY1" fmla="*/ 0 h 6688809"/>
                <a:gd name="connsiteX2" fmla="*/ 43968081 w 43968081"/>
                <a:gd name="connsiteY2" fmla="*/ 6358199 h 6688809"/>
                <a:gd name="connsiteX3" fmla="*/ 21448200 w 43968081"/>
                <a:gd name="connsiteY3" fmla="*/ 3838305 h 6688809"/>
                <a:gd name="connsiteX4" fmla="*/ 28221 w 43968081"/>
                <a:gd name="connsiteY4" fmla="*/ 6688809 h 6688809"/>
                <a:gd name="connsiteX5" fmla="*/ 0 w 43968081"/>
                <a:gd name="connsiteY5" fmla="*/ 0 h 6688809"/>
                <a:gd name="connsiteX0" fmla="*/ 0 w 43891200"/>
                <a:gd name="connsiteY0" fmla="*/ 0 h 6688809"/>
                <a:gd name="connsiteX1" fmla="*/ 43891200 w 43891200"/>
                <a:gd name="connsiteY1" fmla="*/ 0 h 6688809"/>
                <a:gd name="connsiteX2" fmla="*/ 43793664 w 43891200"/>
                <a:gd name="connsiteY2" fmla="*/ 6218350 h 6688809"/>
                <a:gd name="connsiteX3" fmla="*/ 21448200 w 43891200"/>
                <a:gd name="connsiteY3" fmla="*/ 3838305 h 6688809"/>
                <a:gd name="connsiteX4" fmla="*/ 28221 w 43891200"/>
                <a:gd name="connsiteY4" fmla="*/ 6688809 h 6688809"/>
                <a:gd name="connsiteX5" fmla="*/ 0 w 43891200"/>
                <a:gd name="connsiteY5" fmla="*/ 0 h 6688809"/>
                <a:gd name="connsiteX0" fmla="*/ 0 w 43891200"/>
                <a:gd name="connsiteY0" fmla="*/ 0 h 6688809"/>
                <a:gd name="connsiteX1" fmla="*/ 43891200 w 43891200"/>
                <a:gd name="connsiteY1" fmla="*/ 0 h 6688809"/>
                <a:gd name="connsiteX2" fmla="*/ 43823938 w 43891200"/>
                <a:gd name="connsiteY2" fmla="*/ 6183672 h 6688809"/>
                <a:gd name="connsiteX3" fmla="*/ 21448200 w 43891200"/>
                <a:gd name="connsiteY3" fmla="*/ 3838305 h 6688809"/>
                <a:gd name="connsiteX4" fmla="*/ 28221 w 43891200"/>
                <a:gd name="connsiteY4" fmla="*/ 6688809 h 6688809"/>
                <a:gd name="connsiteX5" fmla="*/ 0 w 43891200"/>
                <a:gd name="connsiteY5" fmla="*/ 0 h 6688809"/>
                <a:gd name="connsiteX0" fmla="*/ 0 w 43823938"/>
                <a:gd name="connsiteY0" fmla="*/ 0 h 6688809"/>
                <a:gd name="connsiteX1" fmla="*/ 43800376 w 43823938"/>
                <a:gd name="connsiteY1" fmla="*/ 0 h 6688809"/>
                <a:gd name="connsiteX2" fmla="*/ 43823938 w 43823938"/>
                <a:gd name="connsiteY2" fmla="*/ 6183672 h 6688809"/>
                <a:gd name="connsiteX3" fmla="*/ 21448200 w 43823938"/>
                <a:gd name="connsiteY3" fmla="*/ 3838305 h 6688809"/>
                <a:gd name="connsiteX4" fmla="*/ 28221 w 43823938"/>
                <a:gd name="connsiteY4" fmla="*/ 6688809 h 6688809"/>
                <a:gd name="connsiteX5" fmla="*/ 0 w 43823938"/>
                <a:gd name="connsiteY5" fmla="*/ 0 h 6688809"/>
                <a:gd name="connsiteX0" fmla="*/ 0 w 43883631"/>
                <a:gd name="connsiteY0" fmla="*/ 0 h 6688809"/>
                <a:gd name="connsiteX1" fmla="*/ 43883631 w 43883631"/>
                <a:gd name="connsiteY1" fmla="*/ 41614 h 6688809"/>
                <a:gd name="connsiteX2" fmla="*/ 43823938 w 43883631"/>
                <a:gd name="connsiteY2" fmla="*/ 6183672 h 6688809"/>
                <a:gd name="connsiteX3" fmla="*/ 21448200 w 43883631"/>
                <a:gd name="connsiteY3" fmla="*/ 3838305 h 6688809"/>
                <a:gd name="connsiteX4" fmla="*/ 28221 w 43883631"/>
                <a:gd name="connsiteY4" fmla="*/ 6688809 h 6688809"/>
                <a:gd name="connsiteX5" fmla="*/ 0 w 43883631"/>
                <a:gd name="connsiteY5" fmla="*/ 0 h 6688809"/>
                <a:gd name="connsiteX0" fmla="*/ 0 w 43876062"/>
                <a:gd name="connsiteY0" fmla="*/ 0 h 6688809"/>
                <a:gd name="connsiteX1" fmla="*/ 43876062 w 43876062"/>
                <a:gd name="connsiteY1" fmla="*/ 6936 h 6688809"/>
                <a:gd name="connsiteX2" fmla="*/ 43823938 w 43876062"/>
                <a:gd name="connsiteY2" fmla="*/ 6183672 h 6688809"/>
                <a:gd name="connsiteX3" fmla="*/ 21448200 w 43876062"/>
                <a:gd name="connsiteY3" fmla="*/ 3838305 h 6688809"/>
                <a:gd name="connsiteX4" fmla="*/ 28221 w 43876062"/>
                <a:gd name="connsiteY4" fmla="*/ 6688809 h 6688809"/>
                <a:gd name="connsiteX5" fmla="*/ 0 w 43876062"/>
                <a:gd name="connsiteY5" fmla="*/ 0 h 6688809"/>
                <a:gd name="connsiteX0" fmla="*/ 0 w 43883634"/>
                <a:gd name="connsiteY0" fmla="*/ 6936 h 6695745"/>
                <a:gd name="connsiteX1" fmla="*/ 43883634 w 43883634"/>
                <a:gd name="connsiteY1" fmla="*/ 0 h 6695745"/>
                <a:gd name="connsiteX2" fmla="*/ 43823938 w 43883634"/>
                <a:gd name="connsiteY2" fmla="*/ 6190608 h 6695745"/>
                <a:gd name="connsiteX3" fmla="*/ 21448200 w 43883634"/>
                <a:gd name="connsiteY3" fmla="*/ 3845241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448200 w 43883634"/>
                <a:gd name="connsiteY3" fmla="*/ 3845241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86368 w 43883634"/>
                <a:gd name="connsiteY3" fmla="*/ 3845241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871047 w 43883634"/>
                <a:gd name="connsiteY3" fmla="*/ 3810016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82633 w 43883634"/>
                <a:gd name="connsiteY3" fmla="*/ 3782129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1837"/>
                <a:gd name="connsiteX1" fmla="*/ 43883634 w 43883634"/>
                <a:gd name="connsiteY1" fmla="*/ 0 h 6691837"/>
                <a:gd name="connsiteX2" fmla="*/ 43827740 w 43883634"/>
                <a:gd name="connsiteY2" fmla="*/ 6180150 h 6691837"/>
                <a:gd name="connsiteX3" fmla="*/ 21911623 w 43883634"/>
                <a:gd name="connsiteY3" fmla="*/ 3791425 h 6691837"/>
                <a:gd name="connsiteX4" fmla="*/ 66513 w 43883634"/>
                <a:gd name="connsiteY4" fmla="*/ 6691837 h 6691837"/>
                <a:gd name="connsiteX5" fmla="*/ 0 w 43883634"/>
                <a:gd name="connsiteY5" fmla="*/ 6936 h 6691837"/>
                <a:gd name="connsiteX0" fmla="*/ 0 w 43883634"/>
                <a:gd name="connsiteY0" fmla="*/ 6936 h 6695746"/>
                <a:gd name="connsiteX1" fmla="*/ 43883634 w 43883634"/>
                <a:gd name="connsiteY1" fmla="*/ 0 h 6695746"/>
                <a:gd name="connsiteX2" fmla="*/ 43827740 w 43883634"/>
                <a:gd name="connsiteY2" fmla="*/ 6180150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40 w 43883634"/>
                <a:gd name="connsiteY2" fmla="*/ 6180150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40 w 43883634"/>
                <a:gd name="connsiteY2" fmla="*/ 6180150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40 w 43883634"/>
                <a:gd name="connsiteY2" fmla="*/ 6180150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39 w 43883634"/>
                <a:gd name="connsiteY2" fmla="*/ 5777889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39 w 43883634"/>
                <a:gd name="connsiteY2" fmla="*/ 5777889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39 w 43883634"/>
                <a:gd name="connsiteY2" fmla="*/ 5777889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39 w 43883634"/>
                <a:gd name="connsiteY2" fmla="*/ 5777889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39 w 43883634"/>
                <a:gd name="connsiteY2" fmla="*/ 5777889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23933 w 43834140"/>
                <a:gd name="connsiteY0" fmla="*/ 15369 h 6695746"/>
                <a:gd name="connsiteX1" fmla="*/ 43834140 w 43834140"/>
                <a:gd name="connsiteY1" fmla="*/ 0 h 6695746"/>
                <a:gd name="connsiteX2" fmla="*/ 43778245 w 43834140"/>
                <a:gd name="connsiteY2" fmla="*/ 5777889 h 6695746"/>
                <a:gd name="connsiteX3" fmla="*/ 21862129 w 43834140"/>
                <a:gd name="connsiteY3" fmla="*/ 3791425 h 6695746"/>
                <a:gd name="connsiteX4" fmla="*/ 0 w 43834140"/>
                <a:gd name="connsiteY4" fmla="*/ 6695746 h 6695746"/>
                <a:gd name="connsiteX5" fmla="*/ 23933 w 43834140"/>
                <a:gd name="connsiteY5" fmla="*/ 15369 h 6695746"/>
                <a:gd name="connsiteX0" fmla="*/ 1414 w 43848334"/>
                <a:gd name="connsiteY0" fmla="*/ 15369 h 6695746"/>
                <a:gd name="connsiteX1" fmla="*/ 43848334 w 43848334"/>
                <a:gd name="connsiteY1" fmla="*/ 0 h 6695746"/>
                <a:gd name="connsiteX2" fmla="*/ 43792439 w 43848334"/>
                <a:gd name="connsiteY2" fmla="*/ 5777889 h 6695746"/>
                <a:gd name="connsiteX3" fmla="*/ 21876323 w 43848334"/>
                <a:gd name="connsiteY3" fmla="*/ 3791425 h 6695746"/>
                <a:gd name="connsiteX4" fmla="*/ 14194 w 43848334"/>
                <a:gd name="connsiteY4" fmla="*/ 6695746 h 6695746"/>
                <a:gd name="connsiteX5" fmla="*/ 1414 w 43848334"/>
                <a:gd name="connsiteY5" fmla="*/ 15369 h 6695746"/>
                <a:gd name="connsiteX0" fmla="*/ 1414 w 43792439"/>
                <a:gd name="connsiteY0" fmla="*/ 6936 h 6687313"/>
                <a:gd name="connsiteX1" fmla="*/ 43729019 w 43792439"/>
                <a:gd name="connsiteY1" fmla="*/ 0 h 6687313"/>
                <a:gd name="connsiteX2" fmla="*/ 43792439 w 43792439"/>
                <a:gd name="connsiteY2" fmla="*/ 5769456 h 6687313"/>
                <a:gd name="connsiteX3" fmla="*/ 21876323 w 43792439"/>
                <a:gd name="connsiteY3" fmla="*/ 3782992 h 6687313"/>
                <a:gd name="connsiteX4" fmla="*/ 14194 w 43792439"/>
                <a:gd name="connsiteY4" fmla="*/ 6687313 h 6687313"/>
                <a:gd name="connsiteX5" fmla="*/ 1414 w 43792439"/>
                <a:gd name="connsiteY5" fmla="*/ 6936 h 6687313"/>
                <a:gd name="connsiteX0" fmla="*/ 1414 w 43792439"/>
                <a:gd name="connsiteY0" fmla="*/ 0 h 6680377"/>
                <a:gd name="connsiteX1" fmla="*/ 43600524 w 43792439"/>
                <a:gd name="connsiteY1" fmla="*/ 77395 h 6680377"/>
                <a:gd name="connsiteX2" fmla="*/ 43792439 w 43792439"/>
                <a:gd name="connsiteY2" fmla="*/ 5762520 h 6680377"/>
                <a:gd name="connsiteX3" fmla="*/ 21876323 w 43792439"/>
                <a:gd name="connsiteY3" fmla="*/ 3776056 h 6680377"/>
                <a:gd name="connsiteX4" fmla="*/ 14194 w 43792439"/>
                <a:gd name="connsiteY4" fmla="*/ 6680377 h 6680377"/>
                <a:gd name="connsiteX5" fmla="*/ 1414 w 43792439"/>
                <a:gd name="connsiteY5" fmla="*/ 0 h 6680377"/>
                <a:gd name="connsiteX0" fmla="*/ 1414 w 43792439"/>
                <a:gd name="connsiteY0" fmla="*/ 0 h 6680377"/>
                <a:gd name="connsiteX1" fmla="*/ 43683128 w 43792439"/>
                <a:gd name="connsiteY1" fmla="*/ 119561 h 6680377"/>
                <a:gd name="connsiteX2" fmla="*/ 43792439 w 43792439"/>
                <a:gd name="connsiteY2" fmla="*/ 5762520 h 6680377"/>
                <a:gd name="connsiteX3" fmla="*/ 21876323 w 43792439"/>
                <a:gd name="connsiteY3" fmla="*/ 3776056 h 6680377"/>
                <a:gd name="connsiteX4" fmla="*/ 14194 w 43792439"/>
                <a:gd name="connsiteY4" fmla="*/ 6680377 h 6680377"/>
                <a:gd name="connsiteX5" fmla="*/ 1414 w 43792439"/>
                <a:gd name="connsiteY5" fmla="*/ 0 h 6680377"/>
                <a:gd name="connsiteX0" fmla="*/ 1414 w 43793267"/>
                <a:gd name="connsiteY0" fmla="*/ 0 h 6680377"/>
                <a:gd name="connsiteX1" fmla="*/ 43793267 w 43793267"/>
                <a:gd name="connsiteY1" fmla="*/ 1497 h 6680377"/>
                <a:gd name="connsiteX2" fmla="*/ 43792439 w 43793267"/>
                <a:gd name="connsiteY2" fmla="*/ 5762520 h 6680377"/>
                <a:gd name="connsiteX3" fmla="*/ 21876323 w 43793267"/>
                <a:gd name="connsiteY3" fmla="*/ 3776056 h 6680377"/>
                <a:gd name="connsiteX4" fmla="*/ 14194 w 43793267"/>
                <a:gd name="connsiteY4" fmla="*/ 6680377 h 6680377"/>
                <a:gd name="connsiteX5" fmla="*/ 1414 w 43793267"/>
                <a:gd name="connsiteY5" fmla="*/ 0 h 66803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3793267" h="6680377">
                  <a:moveTo>
                    <a:pt x="1414" y="0"/>
                  </a:moveTo>
                  <a:lnTo>
                    <a:pt x="43793267" y="1497"/>
                  </a:lnTo>
                  <a:cubicBezTo>
                    <a:pt x="43793267" y="2343991"/>
                    <a:pt x="43792439" y="3420026"/>
                    <a:pt x="43792439" y="5762520"/>
                  </a:cubicBezTo>
                  <a:cubicBezTo>
                    <a:pt x="38990659" y="4549272"/>
                    <a:pt x="29172697" y="3623080"/>
                    <a:pt x="21876323" y="3776056"/>
                  </a:cubicBezTo>
                  <a:cubicBezTo>
                    <a:pt x="14579949" y="3929032"/>
                    <a:pt x="6467468" y="4159139"/>
                    <a:pt x="14194" y="6680377"/>
                  </a:cubicBezTo>
                  <a:cubicBezTo>
                    <a:pt x="22172" y="4453585"/>
                    <a:pt x="-6564" y="2226792"/>
                    <a:pt x="1414" y="0"/>
                  </a:cubicBezTo>
                  <a:close/>
                </a:path>
              </a:pathLst>
            </a:custGeom>
            <a:gradFill flip="none" rotWithShape="1">
              <a:gsLst>
                <a:gs pos="0">
                  <a:schemeClr val="accent6"/>
                </a:gs>
                <a:gs pos="100000">
                  <a:schemeClr val="accent1"/>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8666"/>
            </a:p>
          </p:txBody>
        </p:sp>
        <p:sp>
          <p:nvSpPr>
            <p:cNvPr id="46" name="Rectangle 15"/>
            <p:cNvSpPr/>
            <p:nvPr userDrawn="1"/>
          </p:nvSpPr>
          <p:spPr>
            <a:xfrm>
              <a:off x="-14192" y="1382"/>
              <a:ext cx="27451941" cy="4570666"/>
            </a:xfrm>
            <a:custGeom>
              <a:avLst/>
              <a:gdLst>
                <a:gd name="connsiteX0" fmla="*/ 0 w 43891200"/>
                <a:gd name="connsiteY0" fmla="*/ 0 h 2171777"/>
                <a:gd name="connsiteX1" fmla="*/ 43891200 w 43891200"/>
                <a:gd name="connsiteY1" fmla="*/ 0 h 2171777"/>
                <a:gd name="connsiteX2" fmla="*/ 43891200 w 43891200"/>
                <a:gd name="connsiteY2" fmla="*/ 2171777 h 2171777"/>
                <a:gd name="connsiteX3" fmla="*/ 0 w 43891200"/>
                <a:gd name="connsiteY3" fmla="*/ 2171777 h 2171777"/>
                <a:gd name="connsiteX4" fmla="*/ 0 w 43891200"/>
                <a:gd name="connsiteY4" fmla="*/ 0 h 2171777"/>
                <a:gd name="connsiteX0" fmla="*/ 0 w 43891200"/>
                <a:gd name="connsiteY0" fmla="*/ 0 h 2171777"/>
                <a:gd name="connsiteX1" fmla="*/ 43891200 w 43891200"/>
                <a:gd name="connsiteY1" fmla="*/ 0 h 2171777"/>
                <a:gd name="connsiteX2" fmla="*/ 43891200 w 43891200"/>
                <a:gd name="connsiteY2" fmla="*/ 2171777 h 2171777"/>
                <a:gd name="connsiteX3" fmla="*/ 21843298 w 43891200"/>
                <a:gd name="connsiteY3" fmla="*/ 2143554 h 2171777"/>
                <a:gd name="connsiteX4" fmla="*/ 0 w 43891200"/>
                <a:gd name="connsiteY4" fmla="*/ 2171777 h 2171777"/>
                <a:gd name="connsiteX5" fmla="*/ 0 w 43891200"/>
                <a:gd name="connsiteY5" fmla="*/ 0 h 2171777"/>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90029"/>
                <a:gd name="connsiteX1" fmla="*/ 43891200 w 43891200"/>
                <a:gd name="connsiteY1" fmla="*/ 0 h 5390029"/>
                <a:gd name="connsiteX2" fmla="*/ 43891200 w 43891200"/>
                <a:gd name="connsiteY2" fmla="*/ 2171777 h 5390029"/>
                <a:gd name="connsiteX3" fmla="*/ 21843298 w 43891200"/>
                <a:gd name="connsiteY3" fmla="*/ 2143554 h 5390029"/>
                <a:gd name="connsiteX4" fmla="*/ 28221 w 43891200"/>
                <a:gd name="connsiteY4" fmla="*/ 5360956 h 5390029"/>
                <a:gd name="connsiteX5" fmla="*/ 0 w 43891200"/>
                <a:gd name="connsiteY5" fmla="*/ 0 h 5390029"/>
                <a:gd name="connsiteX0" fmla="*/ 0 w 43891200"/>
                <a:gd name="connsiteY0" fmla="*/ 0 h 5390029"/>
                <a:gd name="connsiteX1" fmla="*/ 43891200 w 43891200"/>
                <a:gd name="connsiteY1" fmla="*/ 0 h 5390029"/>
                <a:gd name="connsiteX2" fmla="*/ 43891200 w 43891200"/>
                <a:gd name="connsiteY2" fmla="*/ 2171777 h 5390029"/>
                <a:gd name="connsiteX3" fmla="*/ 21843298 w 43891200"/>
                <a:gd name="connsiteY3" fmla="*/ 2143554 h 5390029"/>
                <a:gd name="connsiteX4" fmla="*/ 28221 w 43891200"/>
                <a:gd name="connsiteY4" fmla="*/ 5360956 h 5390029"/>
                <a:gd name="connsiteX5" fmla="*/ 0 w 43891200"/>
                <a:gd name="connsiteY5" fmla="*/ 0 h 5390029"/>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691988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778314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197 w 43891200"/>
                <a:gd name="connsiteY2" fmla="*/ 2143554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197 w 43891200"/>
                <a:gd name="connsiteY2" fmla="*/ 2143554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83162"/>
                <a:gd name="connsiteX1" fmla="*/ 43891200 w 43891200"/>
                <a:gd name="connsiteY1" fmla="*/ 0 h 5383162"/>
                <a:gd name="connsiteX2" fmla="*/ 43891197 w 43891200"/>
                <a:gd name="connsiteY2" fmla="*/ 2143554 h 5383162"/>
                <a:gd name="connsiteX3" fmla="*/ 21843298 w 43891200"/>
                <a:gd name="connsiteY3" fmla="*/ 1381537 h 5383162"/>
                <a:gd name="connsiteX4" fmla="*/ 12981 w 43891200"/>
                <a:gd name="connsiteY4" fmla="*/ 5383162 h 5383162"/>
                <a:gd name="connsiteX5" fmla="*/ 0 w 43891200"/>
                <a:gd name="connsiteY5" fmla="*/ 0 h 5383162"/>
                <a:gd name="connsiteX0" fmla="*/ 0 w 43891200"/>
                <a:gd name="connsiteY0" fmla="*/ 0 h 5353553"/>
                <a:gd name="connsiteX1" fmla="*/ 43891200 w 43891200"/>
                <a:gd name="connsiteY1" fmla="*/ 0 h 5353553"/>
                <a:gd name="connsiteX2" fmla="*/ 43891197 w 43891200"/>
                <a:gd name="connsiteY2" fmla="*/ 2143554 h 5353553"/>
                <a:gd name="connsiteX3" fmla="*/ 21843298 w 43891200"/>
                <a:gd name="connsiteY3" fmla="*/ 1381537 h 5353553"/>
                <a:gd name="connsiteX4" fmla="*/ 12981 w 43891200"/>
                <a:gd name="connsiteY4" fmla="*/ 5353553 h 5353553"/>
                <a:gd name="connsiteX5" fmla="*/ 0 w 43891200"/>
                <a:gd name="connsiteY5" fmla="*/ 0 h 5353553"/>
                <a:gd name="connsiteX0" fmla="*/ 0 w 43891200"/>
                <a:gd name="connsiteY0" fmla="*/ 0 h 5375759"/>
                <a:gd name="connsiteX1" fmla="*/ 43891200 w 43891200"/>
                <a:gd name="connsiteY1" fmla="*/ 0 h 5375759"/>
                <a:gd name="connsiteX2" fmla="*/ 43891197 w 43891200"/>
                <a:gd name="connsiteY2" fmla="*/ 2143554 h 5375759"/>
                <a:gd name="connsiteX3" fmla="*/ 21843298 w 43891200"/>
                <a:gd name="connsiteY3" fmla="*/ 1381537 h 5375759"/>
                <a:gd name="connsiteX4" fmla="*/ 2821 w 43891200"/>
                <a:gd name="connsiteY4" fmla="*/ 5375759 h 5375759"/>
                <a:gd name="connsiteX5" fmla="*/ 0 w 43891200"/>
                <a:gd name="connsiteY5" fmla="*/ 0 h 5375759"/>
                <a:gd name="connsiteX0" fmla="*/ 0 w 43891200"/>
                <a:gd name="connsiteY0" fmla="*/ 0 h 5391472"/>
                <a:gd name="connsiteX1" fmla="*/ 43891200 w 43891200"/>
                <a:gd name="connsiteY1" fmla="*/ 0 h 5391472"/>
                <a:gd name="connsiteX2" fmla="*/ 43891197 w 43891200"/>
                <a:gd name="connsiteY2" fmla="*/ 2143554 h 5391472"/>
                <a:gd name="connsiteX3" fmla="*/ 21843298 w 43891200"/>
                <a:gd name="connsiteY3" fmla="*/ 1381537 h 5391472"/>
                <a:gd name="connsiteX4" fmla="*/ 24143 w 43891200"/>
                <a:gd name="connsiteY4" fmla="*/ 5391472 h 5391472"/>
                <a:gd name="connsiteX5" fmla="*/ 0 w 43891200"/>
                <a:gd name="connsiteY5" fmla="*/ 0 h 5391472"/>
                <a:gd name="connsiteX0" fmla="*/ 0 w 43891200"/>
                <a:gd name="connsiteY0" fmla="*/ 0 h 5388329"/>
                <a:gd name="connsiteX1" fmla="*/ 43891200 w 43891200"/>
                <a:gd name="connsiteY1" fmla="*/ 0 h 5388329"/>
                <a:gd name="connsiteX2" fmla="*/ 43891197 w 43891200"/>
                <a:gd name="connsiteY2" fmla="*/ 2143554 h 5388329"/>
                <a:gd name="connsiteX3" fmla="*/ 21843298 w 43891200"/>
                <a:gd name="connsiteY3" fmla="*/ 1381537 h 5388329"/>
                <a:gd name="connsiteX4" fmla="*/ 11350 w 43891200"/>
                <a:gd name="connsiteY4" fmla="*/ 5388329 h 5388329"/>
                <a:gd name="connsiteX5" fmla="*/ 0 w 43891200"/>
                <a:gd name="connsiteY5" fmla="*/ 0 h 5388329"/>
                <a:gd name="connsiteX0" fmla="*/ 0 w 43918796"/>
                <a:gd name="connsiteY0" fmla="*/ 0 h 5388329"/>
                <a:gd name="connsiteX1" fmla="*/ 43918796 w 43918796"/>
                <a:gd name="connsiteY1" fmla="*/ 0 h 5388329"/>
                <a:gd name="connsiteX2" fmla="*/ 43918793 w 43918796"/>
                <a:gd name="connsiteY2" fmla="*/ 2143554 h 5388329"/>
                <a:gd name="connsiteX3" fmla="*/ 21870894 w 43918796"/>
                <a:gd name="connsiteY3" fmla="*/ 1381537 h 5388329"/>
                <a:gd name="connsiteX4" fmla="*/ 38946 w 43918796"/>
                <a:gd name="connsiteY4" fmla="*/ 5388329 h 5388329"/>
                <a:gd name="connsiteX5" fmla="*/ 0 w 43918796"/>
                <a:gd name="connsiteY5" fmla="*/ 0 h 5388329"/>
                <a:gd name="connsiteX0" fmla="*/ 0 w 43882001"/>
                <a:gd name="connsiteY0" fmla="*/ 6780 h 5388329"/>
                <a:gd name="connsiteX1" fmla="*/ 43882001 w 43882001"/>
                <a:gd name="connsiteY1" fmla="*/ 0 h 5388329"/>
                <a:gd name="connsiteX2" fmla="*/ 43881998 w 43882001"/>
                <a:gd name="connsiteY2" fmla="*/ 2143554 h 5388329"/>
                <a:gd name="connsiteX3" fmla="*/ 21834099 w 43882001"/>
                <a:gd name="connsiteY3" fmla="*/ 1381537 h 5388329"/>
                <a:gd name="connsiteX4" fmla="*/ 2151 w 43882001"/>
                <a:gd name="connsiteY4" fmla="*/ 5388329 h 5388329"/>
                <a:gd name="connsiteX5" fmla="*/ 0 w 43882001"/>
                <a:gd name="connsiteY5" fmla="*/ 6780 h 5388329"/>
                <a:gd name="connsiteX0" fmla="*/ 0 w 43909597"/>
                <a:gd name="connsiteY0" fmla="*/ 6780 h 5388329"/>
                <a:gd name="connsiteX1" fmla="*/ 43909597 w 43909597"/>
                <a:gd name="connsiteY1" fmla="*/ 0 h 5388329"/>
                <a:gd name="connsiteX2" fmla="*/ 43909594 w 43909597"/>
                <a:gd name="connsiteY2" fmla="*/ 2143554 h 5388329"/>
                <a:gd name="connsiteX3" fmla="*/ 21861695 w 43909597"/>
                <a:gd name="connsiteY3" fmla="*/ 1381537 h 5388329"/>
                <a:gd name="connsiteX4" fmla="*/ 29747 w 43909597"/>
                <a:gd name="connsiteY4" fmla="*/ 5388329 h 5388329"/>
                <a:gd name="connsiteX5" fmla="*/ 0 w 43909597"/>
                <a:gd name="connsiteY5" fmla="*/ 6780 h 5388329"/>
                <a:gd name="connsiteX0" fmla="*/ 16283 w 43879886"/>
                <a:gd name="connsiteY0" fmla="*/ 13560 h 5388329"/>
                <a:gd name="connsiteX1" fmla="*/ 43879886 w 43879886"/>
                <a:gd name="connsiteY1" fmla="*/ 0 h 5388329"/>
                <a:gd name="connsiteX2" fmla="*/ 43879883 w 43879886"/>
                <a:gd name="connsiteY2" fmla="*/ 2143554 h 5388329"/>
                <a:gd name="connsiteX3" fmla="*/ 21831984 w 43879886"/>
                <a:gd name="connsiteY3" fmla="*/ 1381537 h 5388329"/>
                <a:gd name="connsiteX4" fmla="*/ 36 w 43879886"/>
                <a:gd name="connsiteY4" fmla="*/ 5388329 h 5388329"/>
                <a:gd name="connsiteX5" fmla="*/ 16283 w 43879886"/>
                <a:gd name="connsiteY5" fmla="*/ 13560 h 5388329"/>
                <a:gd name="connsiteX0" fmla="*/ 7118 w 43879920"/>
                <a:gd name="connsiteY0" fmla="*/ 6780 h 5388329"/>
                <a:gd name="connsiteX1" fmla="*/ 43879920 w 43879920"/>
                <a:gd name="connsiteY1" fmla="*/ 0 h 5388329"/>
                <a:gd name="connsiteX2" fmla="*/ 43879917 w 43879920"/>
                <a:gd name="connsiteY2" fmla="*/ 2143554 h 5388329"/>
                <a:gd name="connsiteX3" fmla="*/ 21832018 w 43879920"/>
                <a:gd name="connsiteY3" fmla="*/ 1381537 h 5388329"/>
                <a:gd name="connsiteX4" fmla="*/ 70 w 43879920"/>
                <a:gd name="connsiteY4" fmla="*/ 5388329 h 5388329"/>
                <a:gd name="connsiteX5" fmla="*/ 7118 w 43879920"/>
                <a:gd name="connsiteY5" fmla="*/ 6780 h 5388329"/>
                <a:gd name="connsiteX0" fmla="*/ 0 w 43900399"/>
                <a:gd name="connsiteY0" fmla="*/ 0 h 5388329"/>
                <a:gd name="connsiteX1" fmla="*/ 43900399 w 43900399"/>
                <a:gd name="connsiteY1" fmla="*/ 0 h 5388329"/>
                <a:gd name="connsiteX2" fmla="*/ 43900396 w 43900399"/>
                <a:gd name="connsiteY2" fmla="*/ 2143554 h 5388329"/>
                <a:gd name="connsiteX3" fmla="*/ 21852497 w 43900399"/>
                <a:gd name="connsiteY3" fmla="*/ 1381537 h 5388329"/>
                <a:gd name="connsiteX4" fmla="*/ 20549 w 43900399"/>
                <a:gd name="connsiteY4" fmla="*/ 5388329 h 5388329"/>
                <a:gd name="connsiteX5" fmla="*/ 0 w 43900399"/>
                <a:gd name="connsiteY5" fmla="*/ 0 h 5388329"/>
                <a:gd name="connsiteX0" fmla="*/ 0 w 43900396"/>
                <a:gd name="connsiteY0" fmla="*/ 0 h 5388329"/>
                <a:gd name="connsiteX1" fmla="*/ 43854405 w 43900396"/>
                <a:gd name="connsiteY1" fmla="*/ 27119 h 5388329"/>
                <a:gd name="connsiteX2" fmla="*/ 43900396 w 43900396"/>
                <a:gd name="connsiteY2" fmla="*/ 2143554 h 5388329"/>
                <a:gd name="connsiteX3" fmla="*/ 21852497 w 43900396"/>
                <a:gd name="connsiteY3" fmla="*/ 1381537 h 5388329"/>
                <a:gd name="connsiteX4" fmla="*/ 20549 w 43900396"/>
                <a:gd name="connsiteY4" fmla="*/ 5388329 h 5388329"/>
                <a:gd name="connsiteX5" fmla="*/ 0 w 43900396"/>
                <a:gd name="connsiteY5" fmla="*/ 0 h 5388329"/>
                <a:gd name="connsiteX0" fmla="*/ 0 w 43900398"/>
                <a:gd name="connsiteY0" fmla="*/ 0 h 5388329"/>
                <a:gd name="connsiteX1" fmla="*/ 43900398 w 43900398"/>
                <a:gd name="connsiteY1" fmla="*/ 6780 h 5388329"/>
                <a:gd name="connsiteX2" fmla="*/ 43900396 w 43900398"/>
                <a:gd name="connsiteY2" fmla="*/ 2143554 h 5388329"/>
                <a:gd name="connsiteX3" fmla="*/ 21852497 w 43900398"/>
                <a:gd name="connsiteY3" fmla="*/ 1381537 h 5388329"/>
                <a:gd name="connsiteX4" fmla="*/ 20549 w 43900398"/>
                <a:gd name="connsiteY4" fmla="*/ 5388329 h 5388329"/>
                <a:gd name="connsiteX5" fmla="*/ 0 w 43900398"/>
                <a:gd name="connsiteY5" fmla="*/ 0 h 5388329"/>
                <a:gd name="connsiteX0" fmla="*/ 0 w 43909598"/>
                <a:gd name="connsiteY0" fmla="*/ 0 h 5388329"/>
                <a:gd name="connsiteX1" fmla="*/ 43909598 w 43909598"/>
                <a:gd name="connsiteY1" fmla="*/ 6780 h 5388329"/>
                <a:gd name="connsiteX2" fmla="*/ 43900396 w 43909598"/>
                <a:gd name="connsiteY2" fmla="*/ 2143554 h 5388329"/>
                <a:gd name="connsiteX3" fmla="*/ 21852497 w 43909598"/>
                <a:gd name="connsiteY3" fmla="*/ 1381537 h 5388329"/>
                <a:gd name="connsiteX4" fmla="*/ 20549 w 43909598"/>
                <a:gd name="connsiteY4" fmla="*/ 5388329 h 5388329"/>
                <a:gd name="connsiteX5" fmla="*/ 0 w 43909598"/>
                <a:gd name="connsiteY5" fmla="*/ 0 h 53883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3909598" h="5388329">
                  <a:moveTo>
                    <a:pt x="0" y="0"/>
                  </a:moveTo>
                  <a:lnTo>
                    <a:pt x="43909598" y="6780"/>
                  </a:lnTo>
                  <a:cubicBezTo>
                    <a:pt x="43909597" y="719038"/>
                    <a:pt x="43900397" y="1431296"/>
                    <a:pt x="43900396" y="2143554"/>
                  </a:cubicBezTo>
                  <a:cubicBezTo>
                    <a:pt x="37284373" y="1358490"/>
                    <a:pt x="29162993" y="845303"/>
                    <a:pt x="21852497" y="1381537"/>
                  </a:cubicBezTo>
                  <a:cubicBezTo>
                    <a:pt x="14542001" y="1917771"/>
                    <a:pt x="6144574" y="2782191"/>
                    <a:pt x="20549" y="5388329"/>
                  </a:cubicBezTo>
                  <a:cubicBezTo>
                    <a:pt x="19609" y="3596409"/>
                    <a:pt x="940" y="1791920"/>
                    <a:pt x="0" y="0"/>
                  </a:cubicBezTo>
                  <a:close/>
                </a:path>
              </a:pathLst>
            </a:custGeom>
            <a:gradFill flip="none" rotWithShape="1">
              <a:gsLst>
                <a:gs pos="0">
                  <a:schemeClr val="tx2"/>
                </a:gs>
                <a:gs pos="100000">
                  <a:schemeClr val="accent1"/>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8666" dirty="0">
                <a:ln>
                  <a:noFill/>
                </a:ln>
                <a:solidFill>
                  <a:schemeClr val="accent1"/>
                </a:solidFill>
              </a:endParaRPr>
            </a:p>
          </p:txBody>
        </p:sp>
      </p:grpSp>
      <p:grpSp>
        <p:nvGrpSpPr>
          <p:cNvPr id="56" name="Group 55"/>
          <p:cNvGrpSpPr/>
          <p:nvPr userDrawn="1"/>
        </p:nvGrpSpPr>
        <p:grpSpPr>
          <a:xfrm>
            <a:off x="-16556" y="2768"/>
            <a:ext cx="38421356" cy="5151731"/>
            <a:chOff x="-14192" y="1382"/>
            <a:chExt cx="27451941" cy="4572641"/>
          </a:xfrm>
        </p:grpSpPr>
        <p:sp>
          <p:nvSpPr>
            <p:cNvPr id="63" name="Rectangle 16"/>
            <p:cNvSpPr/>
            <p:nvPr userDrawn="1"/>
          </p:nvSpPr>
          <p:spPr>
            <a:xfrm>
              <a:off x="4001" y="707797"/>
              <a:ext cx="27429212" cy="3866226"/>
            </a:xfrm>
            <a:custGeom>
              <a:avLst/>
              <a:gdLst>
                <a:gd name="connsiteX0" fmla="*/ 0 w 43891200"/>
                <a:gd name="connsiteY0" fmla="*/ 0 h 7027483"/>
                <a:gd name="connsiteX1" fmla="*/ 43891200 w 43891200"/>
                <a:gd name="connsiteY1" fmla="*/ 0 h 7027483"/>
                <a:gd name="connsiteX2" fmla="*/ 43891200 w 43891200"/>
                <a:gd name="connsiteY2" fmla="*/ 7027483 h 7027483"/>
                <a:gd name="connsiteX3" fmla="*/ 0 w 43891200"/>
                <a:gd name="connsiteY3" fmla="*/ 7027483 h 7027483"/>
                <a:gd name="connsiteX4" fmla="*/ 0 w 43891200"/>
                <a:gd name="connsiteY4"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617527 w 43891200"/>
                <a:gd name="connsiteY3" fmla="*/ 6999261 h 7027483"/>
                <a:gd name="connsiteX4" fmla="*/ 0 w 43891200"/>
                <a:gd name="connsiteY4" fmla="*/ 702748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0 w 43891200"/>
                <a:gd name="connsiteY4" fmla="*/ 702748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100503"/>
                <a:gd name="connsiteX1" fmla="*/ 43891200 w 43891200"/>
                <a:gd name="connsiteY1" fmla="*/ 0 h 7100503"/>
                <a:gd name="connsiteX2" fmla="*/ 43891200 w 43891200"/>
                <a:gd name="connsiteY2" fmla="*/ 7027483 h 7100503"/>
                <a:gd name="connsiteX3" fmla="*/ 21448200 w 43891200"/>
                <a:gd name="connsiteY3" fmla="*/ 3838305 h 7100503"/>
                <a:gd name="connsiteX4" fmla="*/ 28221 w 43891200"/>
                <a:gd name="connsiteY4" fmla="*/ 6688809 h 7100503"/>
                <a:gd name="connsiteX5" fmla="*/ 0 w 43891200"/>
                <a:gd name="connsiteY5" fmla="*/ 0 h 7100503"/>
                <a:gd name="connsiteX0" fmla="*/ 0 w 43891200"/>
                <a:gd name="connsiteY0" fmla="*/ 0 h 7100503"/>
                <a:gd name="connsiteX1" fmla="*/ 43891200 w 43891200"/>
                <a:gd name="connsiteY1" fmla="*/ 0 h 7100503"/>
                <a:gd name="connsiteX2" fmla="*/ 43891200 w 43891200"/>
                <a:gd name="connsiteY2" fmla="*/ 7027483 h 7100503"/>
                <a:gd name="connsiteX3" fmla="*/ 21448200 w 43891200"/>
                <a:gd name="connsiteY3" fmla="*/ 3838305 h 7100503"/>
                <a:gd name="connsiteX4" fmla="*/ 28221 w 43891200"/>
                <a:gd name="connsiteY4" fmla="*/ 6688809 h 7100503"/>
                <a:gd name="connsiteX5" fmla="*/ 0 w 43891200"/>
                <a:gd name="connsiteY5" fmla="*/ 0 h 710050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84664 w 43891200"/>
                <a:gd name="connsiteY4" fmla="*/ 553167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532864 w 43891200"/>
                <a:gd name="connsiteY3" fmla="*/ 3330294 h 7027483"/>
                <a:gd name="connsiteX4" fmla="*/ 84664 w 43891200"/>
                <a:gd name="connsiteY4" fmla="*/ 553167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589306 w 43891200"/>
                <a:gd name="connsiteY3" fmla="*/ 3104512 h 7027483"/>
                <a:gd name="connsiteX4" fmla="*/ 84664 w 43891200"/>
                <a:gd name="connsiteY4" fmla="*/ 553167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589306 w 43891200"/>
                <a:gd name="connsiteY3" fmla="*/ 3104512 h 7027483"/>
                <a:gd name="connsiteX4" fmla="*/ 84664 w 43891200"/>
                <a:gd name="connsiteY4" fmla="*/ 5531673 h 7027483"/>
                <a:gd name="connsiteX5" fmla="*/ 0 w 43891200"/>
                <a:gd name="connsiteY5" fmla="*/ 0 h 7027483"/>
                <a:gd name="connsiteX0" fmla="*/ 0 w 43891200"/>
                <a:gd name="connsiteY0" fmla="*/ 0 h 7272584"/>
                <a:gd name="connsiteX1" fmla="*/ 43891200 w 43891200"/>
                <a:gd name="connsiteY1" fmla="*/ 0 h 7272584"/>
                <a:gd name="connsiteX2" fmla="*/ 43891200 w 43891200"/>
                <a:gd name="connsiteY2" fmla="*/ 7027483 h 7272584"/>
                <a:gd name="connsiteX3" fmla="*/ 37534349 w 43891200"/>
                <a:gd name="connsiteY3" fmla="*/ 5432466 h 7272584"/>
                <a:gd name="connsiteX4" fmla="*/ 21589306 w 43891200"/>
                <a:gd name="connsiteY4" fmla="*/ 3104512 h 7272584"/>
                <a:gd name="connsiteX5" fmla="*/ 84664 w 43891200"/>
                <a:gd name="connsiteY5" fmla="*/ 5531673 h 7272584"/>
                <a:gd name="connsiteX6" fmla="*/ 0 w 43891200"/>
                <a:gd name="connsiteY6" fmla="*/ 0 h 7272584"/>
                <a:gd name="connsiteX0" fmla="*/ 0 w 43891200"/>
                <a:gd name="connsiteY0" fmla="*/ 0 h 7027483"/>
                <a:gd name="connsiteX1" fmla="*/ 43891200 w 43891200"/>
                <a:gd name="connsiteY1" fmla="*/ 0 h 7027483"/>
                <a:gd name="connsiteX2" fmla="*/ 43891200 w 43891200"/>
                <a:gd name="connsiteY2" fmla="*/ 7027483 h 7027483"/>
                <a:gd name="connsiteX3" fmla="*/ 37534349 w 43891200"/>
                <a:gd name="connsiteY3" fmla="*/ 5432466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423313 w 43891200"/>
                <a:gd name="connsiteY4" fmla="*/ 3012175 h 7027483"/>
                <a:gd name="connsiteX5" fmla="*/ 84664 w 43891200"/>
                <a:gd name="connsiteY5" fmla="*/ 5531673 h 7027483"/>
                <a:gd name="connsiteX6" fmla="*/ 0 w 43891200"/>
                <a:gd name="connsiteY6" fmla="*/ 0 h 7027483"/>
                <a:gd name="connsiteX0" fmla="*/ 0 w 43891200"/>
                <a:gd name="connsiteY0" fmla="*/ 0 h 6029592"/>
                <a:gd name="connsiteX1" fmla="*/ 43891200 w 43891200"/>
                <a:gd name="connsiteY1" fmla="*/ 0 h 6029592"/>
                <a:gd name="connsiteX2" fmla="*/ 43852760 w 43891200"/>
                <a:gd name="connsiteY2" fmla="*/ 6029592 h 6029592"/>
                <a:gd name="connsiteX3" fmla="*/ 37534347 w 43891200"/>
                <a:gd name="connsiteY3" fmla="*/ 5179307 h 6029592"/>
                <a:gd name="connsiteX4" fmla="*/ 21423313 w 43891200"/>
                <a:gd name="connsiteY4" fmla="*/ 3012175 h 6029592"/>
                <a:gd name="connsiteX5" fmla="*/ 84664 w 43891200"/>
                <a:gd name="connsiteY5" fmla="*/ 5531673 h 6029592"/>
                <a:gd name="connsiteX6" fmla="*/ 0 w 43891200"/>
                <a:gd name="connsiteY6" fmla="*/ 0 h 6029592"/>
                <a:gd name="connsiteX0" fmla="*/ 0 w 43891200"/>
                <a:gd name="connsiteY0" fmla="*/ 0 h 6029592"/>
                <a:gd name="connsiteX1" fmla="*/ 43891200 w 43891200"/>
                <a:gd name="connsiteY1" fmla="*/ 0 h 6029592"/>
                <a:gd name="connsiteX2" fmla="*/ 43852760 w 43891200"/>
                <a:gd name="connsiteY2" fmla="*/ 6029592 h 6029592"/>
                <a:gd name="connsiteX3" fmla="*/ 36342689 w 43891200"/>
                <a:gd name="connsiteY3" fmla="*/ 4466527 h 6029592"/>
                <a:gd name="connsiteX4" fmla="*/ 21423313 w 43891200"/>
                <a:gd name="connsiteY4" fmla="*/ 3012175 h 6029592"/>
                <a:gd name="connsiteX5" fmla="*/ 84664 w 43891200"/>
                <a:gd name="connsiteY5" fmla="*/ 5531673 h 6029592"/>
                <a:gd name="connsiteX6" fmla="*/ 0 w 43891200"/>
                <a:gd name="connsiteY6" fmla="*/ 0 h 6029592"/>
                <a:gd name="connsiteX0" fmla="*/ 0 w 43891200"/>
                <a:gd name="connsiteY0" fmla="*/ 0 h 6079664"/>
                <a:gd name="connsiteX1" fmla="*/ 43891200 w 43891200"/>
                <a:gd name="connsiteY1" fmla="*/ 0 h 6079664"/>
                <a:gd name="connsiteX2" fmla="*/ 43852760 w 43891200"/>
                <a:gd name="connsiteY2" fmla="*/ 6029592 h 6079664"/>
                <a:gd name="connsiteX3" fmla="*/ 21423313 w 43891200"/>
                <a:gd name="connsiteY3" fmla="*/ 3012175 h 6079664"/>
                <a:gd name="connsiteX4" fmla="*/ 84664 w 43891200"/>
                <a:gd name="connsiteY4" fmla="*/ 5531673 h 6079664"/>
                <a:gd name="connsiteX5" fmla="*/ 0 w 43891200"/>
                <a:gd name="connsiteY5" fmla="*/ 0 h 6079664"/>
                <a:gd name="connsiteX0" fmla="*/ 0 w 43891200"/>
                <a:gd name="connsiteY0" fmla="*/ 0 h 6029592"/>
                <a:gd name="connsiteX1" fmla="*/ 43891200 w 43891200"/>
                <a:gd name="connsiteY1" fmla="*/ 0 h 6029592"/>
                <a:gd name="connsiteX2" fmla="*/ 43852760 w 43891200"/>
                <a:gd name="connsiteY2" fmla="*/ 6029592 h 6029592"/>
                <a:gd name="connsiteX3" fmla="*/ 21423313 w 43891200"/>
                <a:gd name="connsiteY3" fmla="*/ 3012175 h 6029592"/>
                <a:gd name="connsiteX4" fmla="*/ 84664 w 43891200"/>
                <a:gd name="connsiteY4" fmla="*/ 5531673 h 6029592"/>
                <a:gd name="connsiteX5" fmla="*/ 0 w 43891200"/>
                <a:gd name="connsiteY5" fmla="*/ 0 h 6029592"/>
                <a:gd name="connsiteX0" fmla="*/ 0 w 43891200"/>
                <a:gd name="connsiteY0" fmla="*/ 0 h 6029592"/>
                <a:gd name="connsiteX1" fmla="*/ 43891200 w 43891200"/>
                <a:gd name="connsiteY1" fmla="*/ 0 h 6029592"/>
                <a:gd name="connsiteX2" fmla="*/ 43852760 w 43891200"/>
                <a:gd name="connsiteY2" fmla="*/ 6029592 h 6029592"/>
                <a:gd name="connsiteX3" fmla="*/ 21423313 w 43891200"/>
                <a:gd name="connsiteY3" fmla="*/ 3012175 h 6029592"/>
                <a:gd name="connsiteX4" fmla="*/ 84664 w 43891200"/>
                <a:gd name="connsiteY4" fmla="*/ 5531673 h 6029592"/>
                <a:gd name="connsiteX5" fmla="*/ 0 w 43891200"/>
                <a:gd name="connsiteY5" fmla="*/ 0 h 6029592"/>
                <a:gd name="connsiteX0" fmla="*/ 0 w 43891200"/>
                <a:gd name="connsiteY0" fmla="*/ 0 h 5887037"/>
                <a:gd name="connsiteX1" fmla="*/ 43891200 w 43891200"/>
                <a:gd name="connsiteY1" fmla="*/ 0 h 5887037"/>
                <a:gd name="connsiteX2" fmla="*/ 43814321 w 43891200"/>
                <a:gd name="connsiteY2" fmla="*/ 5887037 h 5887037"/>
                <a:gd name="connsiteX3" fmla="*/ 21423313 w 43891200"/>
                <a:gd name="connsiteY3" fmla="*/ 3012175 h 5887037"/>
                <a:gd name="connsiteX4" fmla="*/ 84664 w 43891200"/>
                <a:gd name="connsiteY4" fmla="*/ 5531673 h 5887037"/>
                <a:gd name="connsiteX5" fmla="*/ 0 w 43891200"/>
                <a:gd name="connsiteY5" fmla="*/ 0 h 5887037"/>
                <a:gd name="connsiteX0" fmla="*/ 0 w 43891200"/>
                <a:gd name="connsiteY0" fmla="*/ 0 h 5745966"/>
                <a:gd name="connsiteX1" fmla="*/ 43891200 w 43891200"/>
                <a:gd name="connsiteY1" fmla="*/ 0 h 5745966"/>
                <a:gd name="connsiteX2" fmla="*/ 43814319 w 43891200"/>
                <a:gd name="connsiteY2" fmla="*/ 5745966 h 5745966"/>
                <a:gd name="connsiteX3" fmla="*/ 21423313 w 43891200"/>
                <a:gd name="connsiteY3" fmla="*/ 3012175 h 5745966"/>
                <a:gd name="connsiteX4" fmla="*/ 84664 w 43891200"/>
                <a:gd name="connsiteY4" fmla="*/ 5531673 h 5745966"/>
                <a:gd name="connsiteX5" fmla="*/ 0 w 43891200"/>
                <a:gd name="connsiteY5" fmla="*/ 0 h 5745966"/>
                <a:gd name="connsiteX0" fmla="*/ 0 w 43891200"/>
                <a:gd name="connsiteY0" fmla="*/ 0 h 5774180"/>
                <a:gd name="connsiteX1" fmla="*/ 43891200 w 43891200"/>
                <a:gd name="connsiteY1" fmla="*/ 0 h 5774180"/>
                <a:gd name="connsiteX2" fmla="*/ 43814319 w 43891200"/>
                <a:gd name="connsiteY2" fmla="*/ 5774180 h 5774180"/>
                <a:gd name="connsiteX3" fmla="*/ 21423313 w 43891200"/>
                <a:gd name="connsiteY3" fmla="*/ 3012175 h 5774180"/>
                <a:gd name="connsiteX4" fmla="*/ 84664 w 43891200"/>
                <a:gd name="connsiteY4" fmla="*/ 5531673 h 5774180"/>
                <a:gd name="connsiteX5" fmla="*/ 0 w 43891200"/>
                <a:gd name="connsiteY5" fmla="*/ 0 h 5774180"/>
                <a:gd name="connsiteX0" fmla="*/ 6633 w 43897833"/>
                <a:gd name="connsiteY0" fmla="*/ 0 h 5774180"/>
                <a:gd name="connsiteX1" fmla="*/ 43897833 w 43897833"/>
                <a:gd name="connsiteY1" fmla="*/ 0 h 5774180"/>
                <a:gd name="connsiteX2" fmla="*/ 43820952 w 43897833"/>
                <a:gd name="connsiteY2" fmla="*/ 5774180 h 5774180"/>
                <a:gd name="connsiteX3" fmla="*/ 21429946 w 43897833"/>
                <a:gd name="connsiteY3" fmla="*/ 3012175 h 5774180"/>
                <a:gd name="connsiteX4" fmla="*/ 0 w 43897833"/>
                <a:gd name="connsiteY4" fmla="*/ 5757386 h 5774180"/>
                <a:gd name="connsiteX5" fmla="*/ 6633 w 43897833"/>
                <a:gd name="connsiteY5" fmla="*/ 0 h 5774180"/>
                <a:gd name="connsiteX0" fmla="*/ 6633 w 43897833"/>
                <a:gd name="connsiteY0" fmla="*/ 0 h 5785600"/>
                <a:gd name="connsiteX1" fmla="*/ 43897833 w 43897833"/>
                <a:gd name="connsiteY1" fmla="*/ 0 h 5785600"/>
                <a:gd name="connsiteX2" fmla="*/ 43820952 w 43897833"/>
                <a:gd name="connsiteY2" fmla="*/ 5774180 h 5785600"/>
                <a:gd name="connsiteX3" fmla="*/ 21429946 w 43897833"/>
                <a:gd name="connsiteY3" fmla="*/ 3012175 h 5785600"/>
                <a:gd name="connsiteX4" fmla="*/ 0 w 43897833"/>
                <a:gd name="connsiteY4" fmla="*/ 5785600 h 5785600"/>
                <a:gd name="connsiteX5" fmla="*/ 6633 w 43897833"/>
                <a:gd name="connsiteY5" fmla="*/ 0 h 5785600"/>
                <a:gd name="connsiteX0" fmla="*/ 6633 w 43897833"/>
                <a:gd name="connsiteY0" fmla="*/ 0 h 5785600"/>
                <a:gd name="connsiteX1" fmla="*/ 43897833 w 43897833"/>
                <a:gd name="connsiteY1" fmla="*/ 0 h 5785600"/>
                <a:gd name="connsiteX2" fmla="*/ 43829914 w 43897833"/>
                <a:gd name="connsiteY2" fmla="*/ 5757562 h 5785600"/>
                <a:gd name="connsiteX3" fmla="*/ 21429946 w 43897833"/>
                <a:gd name="connsiteY3" fmla="*/ 3012175 h 5785600"/>
                <a:gd name="connsiteX4" fmla="*/ 0 w 43897833"/>
                <a:gd name="connsiteY4" fmla="*/ 5785600 h 5785600"/>
                <a:gd name="connsiteX5" fmla="*/ 6633 w 43897833"/>
                <a:gd name="connsiteY5" fmla="*/ 0 h 5785600"/>
                <a:gd name="connsiteX0" fmla="*/ 6633 w 43884390"/>
                <a:gd name="connsiteY0" fmla="*/ 4153 h 5789753"/>
                <a:gd name="connsiteX1" fmla="*/ 43884390 w 43884390"/>
                <a:gd name="connsiteY1" fmla="*/ 0 h 5789753"/>
                <a:gd name="connsiteX2" fmla="*/ 43829914 w 43884390"/>
                <a:gd name="connsiteY2" fmla="*/ 5761715 h 5789753"/>
                <a:gd name="connsiteX3" fmla="*/ 21429946 w 43884390"/>
                <a:gd name="connsiteY3" fmla="*/ 3016328 h 5789753"/>
                <a:gd name="connsiteX4" fmla="*/ 0 w 43884390"/>
                <a:gd name="connsiteY4" fmla="*/ 5789753 h 5789753"/>
                <a:gd name="connsiteX5" fmla="*/ 6633 w 43884390"/>
                <a:gd name="connsiteY5" fmla="*/ 4153 h 5789753"/>
                <a:gd name="connsiteX0" fmla="*/ 6633 w 43884392"/>
                <a:gd name="connsiteY0" fmla="*/ 0 h 5785600"/>
                <a:gd name="connsiteX1" fmla="*/ 43884392 w 43884392"/>
                <a:gd name="connsiteY1" fmla="*/ 1 h 5785600"/>
                <a:gd name="connsiteX2" fmla="*/ 43829914 w 43884392"/>
                <a:gd name="connsiteY2" fmla="*/ 5757562 h 5785600"/>
                <a:gd name="connsiteX3" fmla="*/ 21429946 w 43884392"/>
                <a:gd name="connsiteY3" fmla="*/ 3012175 h 5785600"/>
                <a:gd name="connsiteX4" fmla="*/ 0 w 43884392"/>
                <a:gd name="connsiteY4" fmla="*/ 5785600 h 5785600"/>
                <a:gd name="connsiteX5" fmla="*/ 6633 w 43884392"/>
                <a:gd name="connsiteY5" fmla="*/ 0 h 5785600"/>
                <a:gd name="connsiteX0" fmla="*/ 6633 w 43876785"/>
                <a:gd name="connsiteY0" fmla="*/ 7053 h 5792653"/>
                <a:gd name="connsiteX1" fmla="*/ 43876785 w 43876785"/>
                <a:gd name="connsiteY1" fmla="*/ 0 h 5792653"/>
                <a:gd name="connsiteX2" fmla="*/ 43829914 w 43876785"/>
                <a:gd name="connsiteY2" fmla="*/ 5764615 h 5792653"/>
                <a:gd name="connsiteX3" fmla="*/ 21429946 w 43876785"/>
                <a:gd name="connsiteY3" fmla="*/ 3019228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429946 w 43876785"/>
                <a:gd name="connsiteY3" fmla="*/ 3019228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852793 w 43876785"/>
                <a:gd name="connsiteY3" fmla="*/ 3019229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852793 w 43876785"/>
                <a:gd name="connsiteY3" fmla="*/ 3019229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64377 w 43876785"/>
                <a:gd name="connsiteY3" fmla="*/ 3000419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44088 w 43876785"/>
                <a:gd name="connsiteY3" fmla="*/ 3000419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801199"/>
                <a:gd name="connsiteX1" fmla="*/ 43876785 w 43876785"/>
                <a:gd name="connsiteY1" fmla="*/ 0 h 5801199"/>
                <a:gd name="connsiteX2" fmla="*/ 43831664 w 43876785"/>
                <a:gd name="connsiteY2" fmla="*/ 5801199 h 5801199"/>
                <a:gd name="connsiteX3" fmla="*/ 21923799 w 43876785"/>
                <a:gd name="connsiteY3" fmla="*/ 3009824 h 5801199"/>
                <a:gd name="connsiteX4" fmla="*/ 0 w 43876785"/>
                <a:gd name="connsiteY4" fmla="*/ 5792653 h 5801199"/>
                <a:gd name="connsiteX5" fmla="*/ 6633 w 43876785"/>
                <a:gd name="connsiteY5" fmla="*/ 7053 h 5801199"/>
                <a:gd name="connsiteX0" fmla="*/ 6633 w 43876785"/>
                <a:gd name="connsiteY0" fmla="*/ 7053 h 5811651"/>
                <a:gd name="connsiteX1" fmla="*/ 43876785 w 43876785"/>
                <a:gd name="connsiteY1" fmla="*/ 0 h 5811651"/>
                <a:gd name="connsiteX2" fmla="*/ 43826110 w 43876785"/>
                <a:gd name="connsiteY2" fmla="*/ 5811651 h 5811651"/>
                <a:gd name="connsiteX3" fmla="*/ 21923799 w 43876785"/>
                <a:gd name="connsiteY3" fmla="*/ 3009824 h 5811651"/>
                <a:gd name="connsiteX4" fmla="*/ 0 w 43876785"/>
                <a:gd name="connsiteY4" fmla="*/ 5792653 h 5811651"/>
                <a:gd name="connsiteX5" fmla="*/ 6633 w 43876785"/>
                <a:gd name="connsiteY5" fmla="*/ 7053 h 5811651"/>
                <a:gd name="connsiteX0" fmla="*/ -1 w 43870151"/>
                <a:gd name="connsiteY0" fmla="*/ 7053 h 5818785"/>
                <a:gd name="connsiteX1" fmla="*/ 43870151 w 43870151"/>
                <a:gd name="connsiteY1" fmla="*/ 0 h 5818785"/>
                <a:gd name="connsiteX2" fmla="*/ 43819476 w 43870151"/>
                <a:gd name="connsiteY2" fmla="*/ 5811651 h 5818785"/>
                <a:gd name="connsiteX3" fmla="*/ 21917165 w 43870151"/>
                <a:gd name="connsiteY3" fmla="*/ 3009824 h 5818785"/>
                <a:gd name="connsiteX4" fmla="*/ 4477 w 43870151"/>
                <a:gd name="connsiteY4" fmla="*/ 5818785 h 5818785"/>
                <a:gd name="connsiteX5" fmla="*/ -1 w 43870151"/>
                <a:gd name="connsiteY5" fmla="*/ 7053 h 5818785"/>
                <a:gd name="connsiteX0" fmla="*/ 239 w 43870391"/>
                <a:gd name="connsiteY0" fmla="*/ 7053 h 5814778"/>
                <a:gd name="connsiteX1" fmla="*/ 43870391 w 43870391"/>
                <a:gd name="connsiteY1" fmla="*/ 0 h 5814778"/>
                <a:gd name="connsiteX2" fmla="*/ 43819716 w 43870391"/>
                <a:gd name="connsiteY2" fmla="*/ 5811651 h 5814778"/>
                <a:gd name="connsiteX3" fmla="*/ 21917405 w 43870391"/>
                <a:gd name="connsiteY3" fmla="*/ 3009824 h 5814778"/>
                <a:gd name="connsiteX4" fmla="*/ 457 w 43870391"/>
                <a:gd name="connsiteY4" fmla="*/ 5814778 h 5814778"/>
                <a:gd name="connsiteX5" fmla="*/ 239 w 43870391"/>
                <a:gd name="connsiteY5" fmla="*/ 7053 h 5814778"/>
                <a:gd name="connsiteX0" fmla="*/ 239 w 43870391"/>
                <a:gd name="connsiteY0" fmla="*/ 7053 h 5811651"/>
                <a:gd name="connsiteX1" fmla="*/ 43870391 w 43870391"/>
                <a:gd name="connsiteY1" fmla="*/ 0 h 5811651"/>
                <a:gd name="connsiteX2" fmla="*/ 43819716 w 43870391"/>
                <a:gd name="connsiteY2" fmla="*/ 5811651 h 5811651"/>
                <a:gd name="connsiteX3" fmla="*/ 21917405 w 43870391"/>
                <a:gd name="connsiteY3" fmla="*/ 3009824 h 5811651"/>
                <a:gd name="connsiteX4" fmla="*/ 457 w 43870391"/>
                <a:gd name="connsiteY4" fmla="*/ 5806763 h 5811651"/>
                <a:gd name="connsiteX5" fmla="*/ 239 w 43870391"/>
                <a:gd name="connsiteY5" fmla="*/ 7053 h 5811651"/>
                <a:gd name="connsiteX0" fmla="*/ 239 w 43870391"/>
                <a:gd name="connsiteY0" fmla="*/ 7053 h 5811651"/>
                <a:gd name="connsiteX1" fmla="*/ 43870391 w 43870391"/>
                <a:gd name="connsiteY1" fmla="*/ 0 h 5811651"/>
                <a:gd name="connsiteX2" fmla="*/ 43819716 w 43870391"/>
                <a:gd name="connsiteY2" fmla="*/ 5811651 h 5811651"/>
                <a:gd name="connsiteX3" fmla="*/ 21917405 w 43870391"/>
                <a:gd name="connsiteY3" fmla="*/ 3009824 h 5811651"/>
                <a:gd name="connsiteX4" fmla="*/ 457 w 43870391"/>
                <a:gd name="connsiteY4" fmla="*/ 5798748 h 5811651"/>
                <a:gd name="connsiteX5" fmla="*/ 239 w 43870391"/>
                <a:gd name="connsiteY5" fmla="*/ 7053 h 5811651"/>
                <a:gd name="connsiteX0" fmla="*/ 239 w 43870391"/>
                <a:gd name="connsiteY0" fmla="*/ 7053 h 5811651"/>
                <a:gd name="connsiteX1" fmla="*/ 43870391 w 43870391"/>
                <a:gd name="connsiteY1" fmla="*/ 0 h 5811651"/>
                <a:gd name="connsiteX2" fmla="*/ 43819716 w 43870391"/>
                <a:gd name="connsiteY2" fmla="*/ 5811651 h 5811651"/>
                <a:gd name="connsiteX3" fmla="*/ 21917405 w 43870391"/>
                <a:gd name="connsiteY3" fmla="*/ 3009824 h 5811651"/>
                <a:gd name="connsiteX4" fmla="*/ 457 w 43870391"/>
                <a:gd name="connsiteY4" fmla="*/ 5798748 h 5811651"/>
                <a:gd name="connsiteX5" fmla="*/ 239 w 43870391"/>
                <a:gd name="connsiteY5" fmla="*/ 7053 h 5811651"/>
                <a:gd name="connsiteX0" fmla="*/ 239 w 43842825"/>
                <a:gd name="connsiteY0" fmla="*/ 7053 h 5811651"/>
                <a:gd name="connsiteX1" fmla="*/ 43842825 w 43842825"/>
                <a:gd name="connsiteY1" fmla="*/ 0 h 5811651"/>
                <a:gd name="connsiteX2" fmla="*/ 43819716 w 43842825"/>
                <a:gd name="connsiteY2" fmla="*/ 5811651 h 5811651"/>
                <a:gd name="connsiteX3" fmla="*/ 21917405 w 43842825"/>
                <a:gd name="connsiteY3" fmla="*/ 3009824 h 5811651"/>
                <a:gd name="connsiteX4" fmla="*/ 457 w 43842825"/>
                <a:gd name="connsiteY4" fmla="*/ 5798748 h 5811651"/>
                <a:gd name="connsiteX5" fmla="*/ 239 w 43842825"/>
                <a:gd name="connsiteY5" fmla="*/ 7053 h 5811651"/>
                <a:gd name="connsiteX0" fmla="*/ 239 w 43824446"/>
                <a:gd name="connsiteY0" fmla="*/ 7053 h 5811651"/>
                <a:gd name="connsiteX1" fmla="*/ 43824446 w 43824446"/>
                <a:gd name="connsiteY1" fmla="*/ 0 h 5811651"/>
                <a:gd name="connsiteX2" fmla="*/ 43819716 w 43824446"/>
                <a:gd name="connsiteY2" fmla="*/ 5811651 h 5811651"/>
                <a:gd name="connsiteX3" fmla="*/ 21917405 w 43824446"/>
                <a:gd name="connsiteY3" fmla="*/ 3009824 h 5811651"/>
                <a:gd name="connsiteX4" fmla="*/ 457 w 43824446"/>
                <a:gd name="connsiteY4" fmla="*/ 5798748 h 5811651"/>
                <a:gd name="connsiteX5" fmla="*/ 239 w 43824446"/>
                <a:gd name="connsiteY5" fmla="*/ 7053 h 58116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3824446" h="5811651">
                  <a:moveTo>
                    <a:pt x="239" y="7053"/>
                  </a:moveTo>
                  <a:lnTo>
                    <a:pt x="43824446" y="0"/>
                  </a:lnTo>
                  <a:cubicBezTo>
                    <a:pt x="43822869" y="1937217"/>
                    <a:pt x="43821293" y="3874434"/>
                    <a:pt x="43819716" y="5811651"/>
                  </a:cubicBezTo>
                  <a:cubicBezTo>
                    <a:pt x="38268362" y="4032785"/>
                    <a:pt x="30438085" y="2966157"/>
                    <a:pt x="21917405" y="3009824"/>
                  </a:cubicBezTo>
                  <a:cubicBezTo>
                    <a:pt x="14614291" y="3047251"/>
                    <a:pt x="6453731" y="3277510"/>
                    <a:pt x="457" y="5798748"/>
                  </a:cubicBezTo>
                  <a:cubicBezTo>
                    <a:pt x="-1036" y="3861504"/>
                    <a:pt x="1732" y="1944297"/>
                    <a:pt x="239" y="7053"/>
                  </a:cubicBezTo>
                  <a:close/>
                </a:path>
              </a:pathLst>
            </a:custGeom>
            <a:gradFill flip="none" rotWithShape="1">
              <a:gsLst>
                <a:gs pos="0">
                  <a:schemeClr val="accent6"/>
                </a:gs>
                <a:gs pos="100000">
                  <a:schemeClr val="accent4"/>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8666"/>
            </a:p>
          </p:txBody>
        </p:sp>
        <p:sp>
          <p:nvSpPr>
            <p:cNvPr id="84" name="Rectangle 16"/>
            <p:cNvSpPr/>
            <p:nvPr userDrawn="1"/>
          </p:nvSpPr>
          <p:spPr>
            <a:xfrm>
              <a:off x="-4323" y="5744"/>
              <a:ext cx="27440229" cy="4555641"/>
            </a:xfrm>
            <a:custGeom>
              <a:avLst/>
              <a:gdLst>
                <a:gd name="connsiteX0" fmla="*/ 0 w 43891200"/>
                <a:gd name="connsiteY0" fmla="*/ 0 h 7027483"/>
                <a:gd name="connsiteX1" fmla="*/ 43891200 w 43891200"/>
                <a:gd name="connsiteY1" fmla="*/ 0 h 7027483"/>
                <a:gd name="connsiteX2" fmla="*/ 43891200 w 43891200"/>
                <a:gd name="connsiteY2" fmla="*/ 7027483 h 7027483"/>
                <a:gd name="connsiteX3" fmla="*/ 0 w 43891200"/>
                <a:gd name="connsiteY3" fmla="*/ 7027483 h 7027483"/>
                <a:gd name="connsiteX4" fmla="*/ 0 w 43891200"/>
                <a:gd name="connsiteY4"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617527 w 43891200"/>
                <a:gd name="connsiteY3" fmla="*/ 6999261 h 7027483"/>
                <a:gd name="connsiteX4" fmla="*/ 0 w 43891200"/>
                <a:gd name="connsiteY4" fmla="*/ 702748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0 w 43891200"/>
                <a:gd name="connsiteY4" fmla="*/ 702748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100503"/>
                <a:gd name="connsiteX1" fmla="*/ 43891200 w 43891200"/>
                <a:gd name="connsiteY1" fmla="*/ 0 h 7100503"/>
                <a:gd name="connsiteX2" fmla="*/ 43891200 w 43891200"/>
                <a:gd name="connsiteY2" fmla="*/ 7027483 h 7100503"/>
                <a:gd name="connsiteX3" fmla="*/ 21448200 w 43891200"/>
                <a:gd name="connsiteY3" fmla="*/ 3838305 h 7100503"/>
                <a:gd name="connsiteX4" fmla="*/ 28221 w 43891200"/>
                <a:gd name="connsiteY4" fmla="*/ 6688809 h 7100503"/>
                <a:gd name="connsiteX5" fmla="*/ 0 w 43891200"/>
                <a:gd name="connsiteY5" fmla="*/ 0 h 7100503"/>
                <a:gd name="connsiteX0" fmla="*/ 0 w 43891200"/>
                <a:gd name="connsiteY0" fmla="*/ 0 h 7100503"/>
                <a:gd name="connsiteX1" fmla="*/ 43891200 w 43891200"/>
                <a:gd name="connsiteY1" fmla="*/ 0 h 7100503"/>
                <a:gd name="connsiteX2" fmla="*/ 43891200 w 43891200"/>
                <a:gd name="connsiteY2" fmla="*/ 7027483 h 7100503"/>
                <a:gd name="connsiteX3" fmla="*/ 21448200 w 43891200"/>
                <a:gd name="connsiteY3" fmla="*/ 3838305 h 7100503"/>
                <a:gd name="connsiteX4" fmla="*/ 28221 w 43891200"/>
                <a:gd name="connsiteY4" fmla="*/ 6688809 h 7100503"/>
                <a:gd name="connsiteX5" fmla="*/ 0 w 43891200"/>
                <a:gd name="connsiteY5" fmla="*/ 0 h 710050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968081"/>
                <a:gd name="connsiteY0" fmla="*/ 0 h 6688809"/>
                <a:gd name="connsiteX1" fmla="*/ 43891200 w 43968081"/>
                <a:gd name="connsiteY1" fmla="*/ 0 h 6688809"/>
                <a:gd name="connsiteX2" fmla="*/ 43968081 w 43968081"/>
                <a:gd name="connsiteY2" fmla="*/ 6358199 h 6688809"/>
                <a:gd name="connsiteX3" fmla="*/ 21448200 w 43968081"/>
                <a:gd name="connsiteY3" fmla="*/ 3838305 h 6688809"/>
                <a:gd name="connsiteX4" fmla="*/ 28221 w 43968081"/>
                <a:gd name="connsiteY4" fmla="*/ 6688809 h 6688809"/>
                <a:gd name="connsiteX5" fmla="*/ 0 w 43968081"/>
                <a:gd name="connsiteY5" fmla="*/ 0 h 6688809"/>
                <a:gd name="connsiteX0" fmla="*/ 0 w 43891200"/>
                <a:gd name="connsiteY0" fmla="*/ 0 h 6688809"/>
                <a:gd name="connsiteX1" fmla="*/ 43891200 w 43891200"/>
                <a:gd name="connsiteY1" fmla="*/ 0 h 6688809"/>
                <a:gd name="connsiteX2" fmla="*/ 43793664 w 43891200"/>
                <a:gd name="connsiteY2" fmla="*/ 6218350 h 6688809"/>
                <a:gd name="connsiteX3" fmla="*/ 21448200 w 43891200"/>
                <a:gd name="connsiteY3" fmla="*/ 3838305 h 6688809"/>
                <a:gd name="connsiteX4" fmla="*/ 28221 w 43891200"/>
                <a:gd name="connsiteY4" fmla="*/ 6688809 h 6688809"/>
                <a:gd name="connsiteX5" fmla="*/ 0 w 43891200"/>
                <a:gd name="connsiteY5" fmla="*/ 0 h 6688809"/>
                <a:gd name="connsiteX0" fmla="*/ 0 w 43891200"/>
                <a:gd name="connsiteY0" fmla="*/ 0 h 6688809"/>
                <a:gd name="connsiteX1" fmla="*/ 43891200 w 43891200"/>
                <a:gd name="connsiteY1" fmla="*/ 0 h 6688809"/>
                <a:gd name="connsiteX2" fmla="*/ 43823938 w 43891200"/>
                <a:gd name="connsiteY2" fmla="*/ 6183672 h 6688809"/>
                <a:gd name="connsiteX3" fmla="*/ 21448200 w 43891200"/>
                <a:gd name="connsiteY3" fmla="*/ 3838305 h 6688809"/>
                <a:gd name="connsiteX4" fmla="*/ 28221 w 43891200"/>
                <a:gd name="connsiteY4" fmla="*/ 6688809 h 6688809"/>
                <a:gd name="connsiteX5" fmla="*/ 0 w 43891200"/>
                <a:gd name="connsiteY5" fmla="*/ 0 h 6688809"/>
                <a:gd name="connsiteX0" fmla="*/ 0 w 43823938"/>
                <a:gd name="connsiteY0" fmla="*/ 0 h 6688809"/>
                <a:gd name="connsiteX1" fmla="*/ 43800376 w 43823938"/>
                <a:gd name="connsiteY1" fmla="*/ 0 h 6688809"/>
                <a:gd name="connsiteX2" fmla="*/ 43823938 w 43823938"/>
                <a:gd name="connsiteY2" fmla="*/ 6183672 h 6688809"/>
                <a:gd name="connsiteX3" fmla="*/ 21448200 w 43823938"/>
                <a:gd name="connsiteY3" fmla="*/ 3838305 h 6688809"/>
                <a:gd name="connsiteX4" fmla="*/ 28221 w 43823938"/>
                <a:gd name="connsiteY4" fmla="*/ 6688809 h 6688809"/>
                <a:gd name="connsiteX5" fmla="*/ 0 w 43823938"/>
                <a:gd name="connsiteY5" fmla="*/ 0 h 6688809"/>
                <a:gd name="connsiteX0" fmla="*/ 0 w 43883631"/>
                <a:gd name="connsiteY0" fmla="*/ 0 h 6688809"/>
                <a:gd name="connsiteX1" fmla="*/ 43883631 w 43883631"/>
                <a:gd name="connsiteY1" fmla="*/ 41614 h 6688809"/>
                <a:gd name="connsiteX2" fmla="*/ 43823938 w 43883631"/>
                <a:gd name="connsiteY2" fmla="*/ 6183672 h 6688809"/>
                <a:gd name="connsiteX3" fmla="*/ 21448200 w 43883631"/>
                <a:gd name="connsiteY3" fmla="*/ 3838305 h 6688809"/>
                <a:gd name="connsiteX4" fmla="*/ 28221 w 43883631"/>
                <a:gd name="connsiteY4" fmla="*/ 6688809 h 6688809"/>
                <a:gd name="connsiteX5" fmla="*/ 0 w 43883631"/>
                <a:gd name="connsiteY5" fmla="*/ 0 h 6688809"/>
                <a:gd name="connsiteX0" fmla="*/ 0 w 43876062"/>
                <a:gd name="connsiteY0" fmla="*/ 0 h 6688809"/>
                <a:gd name="connsiteX1" fmla="*/ 43876062 w 43876062"/>
                <a:gd name="connsiteY1" fmla="*/ 6936 h 6688809"/>
                <a:gd name="connsiteX2" fmla="*/ 43823938 w 43876062"/>
                <a:gd name="connsiteY2" fmla="*/ 6183672 h 6688809"/>
                <a:gd name="connsiteX3" fmla="*/ 21448200 w 43876062"/>
                <a:gd name="connsiteY3" fmla="*/ 3838305 h 6688809"/>
                <a:gd name="connsiteX4" fmla="*/ 28221 w 43876062"/>
                <a:gd name="connsiteY4" fmla="*/ 6688809 h 6688809"/>
                <a:gd name="connsiteX5" fmla="*/ 0 w 43876062"/>
                <a:gd name="connsiteY5" fmla="*/ 0 h 6688809"/>
                <a:gd name="connsiteX0" fmla="*/ 0 w 43883634"/>
                <a:gd name="connsiteY0" fmla="*/ 6936 h 6695745"/>
                <a:gd name="connsiteX1" fmla="*/ 43883634 w 43883634"/>
                <a:gd name="connsiteY1" fmla="*/ 0 h 6695745"/>
                <a:gd name="connsiteX2" fmla="*/ 43823938 w 43883634"/>
                <a:gd name="connsiteY2" fmla="*/ 6190608 h 6695745"/>
                <a:gd name="connsiteX3" fmla="*/ 21448200 w 43883634"/>
                <a:gd name="connsiteY3" fmla="*/ 3845241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448200 w 43883634"/>
                <a:gd name="connsiteY3" fmla="*/ 3845241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86368 w 43883634"/>
                <a:gd name="connsiteY3" fmla="*/ 3845241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871047 w 43883634"/>
                <a:gd name="connsiteY3" fmla="*/ 3810016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82633 w 43883634"/>
                <a:gd name="connsiteY3" fmla="*/ 3782129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1837"/>
                <a:gd name="connsiteX1" fmla="*/ 43883634 w 43883634"/>
                <a:gd name="connsiteY1" fmla="*/ 0 h 6691837"/>
                <a:gd name="connsiteX2" fmla="*/ 43827740 w 43883634"/>
                <a:gd name="connsiteY2" fmla="*/ 6180150 h 6691837"/>
                <a:gd name="connsiteX3" fmla="*/ 21911623 w 43883634"/>
                <a:gd name="connsiteY3" fmla="*/ 3791425 h 6691837"/>
                <a:gd name="connsiteX4" fmla="*/ 66513 w 43883634"/>
                <a:gd name="connsiteY4" fmla="*/ 6691837 h 6691837"/>
                <a:gd name="connsiteX5" fmla="*/ 0 w 43883634"/>
                <a:gd name="connsiteY5" fmla="*/ 6936 h 6691837"/>
                <a:gd name="connsiteX0" fmla="*/ 0 w 43883634"/>
                <a:gd name="connsiteY0" fmla="*/ 6936 h 6695746"/>
                <a:gd name="connsiteX1" fmla="*/ 43883634 w 43883634"/>
                <a:gd name="connsiteY1" fmla="*/ 0 h 6695746"/>
                <a:gd name="connsiteX2" fmla="*/ 43827740 w 43883634"/>
                <a:gd name="connsiteY2" fmla="*/ 6180150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40 w 43883634"/>
                <a:gd name="connsiteY2" fmla="*/ 6180150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40 w 43883634"/>
                <a:gd name="connsiteY2" fmla="*/ 6180150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40 w 43883634"/>
                <a:gd name="connsiteY2" fmla="*/ 6180150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39 w 43883634"/>
                <a:gd name="connsiteY2" fmla="*/ 5777889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39 w 43883634"/>
                <a:gd name="connsiteY2" fmla="*/ 5777889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39 w 43883634"/>
                <a:gd name="connsiteY2" fmla="*/ 5777889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39 w 43883634"/>
                <a:gd name="connsiteY2" fmla="*/ 5777889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39 w 43883634"/>
                <a:gd name="connsiteY2" fmla="*/ 5777889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23933 w 43834140"/>
                <a:gd name="connsiteY0" fmla="*/ 15369 h 6695746"/>
                <a:gd name="connsiteX1" fmla="*/ 43834140 w 43834140"/>
                <a:gd name="connsiteY1" fmla="*/ 0 h 6695746"/>
                <a:gd name="connsiteX2" fmla="*/ 43778245 w 43834140"/>
                <a:gd name="connsiteY2" fmla="*/ 5777889 h 6695746"/>
                <a:gd name="connsiteX3" fmla="*/ 21862129 w 43834140"/>
                <a:gd name="connsiteY3" fmla="*/ 3791425 h 6695746"/>
                <a:gd name="connsiteX4" fmla="*/ 0 w 43834140"/>
                <a:gd name="connsiteY4" fmla="*/ 6695746 h 6695746"/>
                <a:gd name="connsiteX5" fmla="*/ 23933 w 43834140"/>
                <a:gd name="connsiteY5" fmla="*/ 15369 h 6695746"/>
                <a:gd name="connsiteX0" fmla="*/ 1414 w 43848334"/>
                <a:gd name="connsiteY0" fmla="*/ 15369 h 6695746"/>
                <a:gd name="connsiteX1" fmla="*/ 43848334 w 43848334"/>
                <a:gd name="connsiteY1" fmla="*/ 0 h 6695746"/>
                <a:gd name="connsiteX2" fmla="*/ 43792439 w 43848334"/>
                <a:gd name="connsiteY2" fmla="*/ 5777889 h 6695746"/>
                <a:gd name="connsiteX3" fmla="*/ 21876323 w 43848334"/>
                <a:gd name="connsiteY3" fmla="*/ 3791425 h 6695746"/>
                <a:gd name="connsiteX4" fmla="*/ 14194 w 43848334"/>
                <a:gd name="connsiteY4" fmla="*/ 6695746 h 6695746"/>
                <a:gd name="connsiteX5" fmla="*/ 1414 w 43848334"/>
                <a:gd name="connsiteY5" fmla="*/ 15369 h 6695746"/>
                <a:gd name="connsiteX0" fmla="*/ 1414 w 43792439"/>
                <a:gd name="connsiteY0" fmla="*/ 6936 h 6687313"/>
                <a:gd name="connsiteX1" fmla="*/ 43729019 w 43792439"/>
                <a:gd name="connsiteY1" fmla="*/ 0 h 6687313"/>
                <a:gd name="connsiteX2" fmla="*/ 43792439 w 43792439"/>
                <a:gd name="connsiteY2" fmla="*/ 5769456 h 6687313"/>
                <a:gd name="connsiteX3" fmla="*/ 21876323 w 43792439"/>
                <a:gd name="connsiteY3" fmla="*/ 3782992 h 6687313"/>
                <a:gd name="connsiteX4" fmla="*/ 14194 w 43792439"/>
                <a:gd name="connsiteY4" fmla="*/ 6687313 h 6687313"/>
                <a:gd name="connsiteX5" fmla="*/ 1414 w 43792439"/>
                <a:gd name="connsiteY5" fmla="*/ 6936 h 6687313"/>
                <a:gd name="connsiteX0" fmla="*/ 1414 w 43792439"/>
                <a:gd name="connsiteY0" fmla="*/ 0 h 6680377"/>
                <a:gd name="connsiteX1" fmla="*/ 43600524 w 43792439"/>
                <a:gd name="connsiteY1" fmla="*/ 77395 h 6680377"/>
                <a:gd name="connsiteX2" fmla="*/ 43792439 w 43792439"/>
                <a:gd name="connsiteY2" fmla="*/ 5762520 h 6680377"/>
                <a:gd name="connsiteX3" fmla="*/ 21876323 w 43792439"/>
                <a:gd name="connsiteY3" fmla="*/ 3776056 h 6680377"/>
                <a:gd name="connsiteX4" fmla="*/ 14194 w 43792439"/>
                <a:gd name="connsiteY4" fmla="*/ 6680377 h 6680377"/>
                <a:gd name="connsiteX5" fmla="*/ 1414 w 43792439"/>
                <a:gd name="connsiteY5" fmla="*/ 0 h 6680377"/>
                <a:gd name="connsiteX0" fmla="*/ 1414 w 43792439"/>
                <a:gd name="connsiteY0" fmla="*/ 0 h 6680377"/>
                <a:gd name="connsiteX1" fmla="*/ 43683128 w 43792439"/>
                <a:gd name="connsiteY1" fmla="*/ 119561 h 6680377"/>
                <a:gd name="connsiteX2" fmla="*/ 43792439 w 43792439"/>
                <a:gd name="connsiteY2" fmla="*/ 5762520 h 6680377"/>
                <a:gd name="connsiteX3" fmla="*/ 21876323 w 43792439"/>
                <a:gd name="connsiteY3" fmla="*/ 3776056 h 6680377"/>
                <a:gd name="connsiteX4" fmla="*/ 14194 w 43792439"/>
                <a:gd name="connsiteY4" fmla="*/ 6680377 h 6680377"/>
                <a:gd name="connsiteX5" fmla="*/ 1414 w 43792439"/>
                <a:gd name="connsiteY5" fmla="*/ 0 h 6680377"/>
                <a:gd name="connsiteX0" fmla="*/ 1414 w 43793267"/>
                <a:gd name="connsiteY0" fmla="*/ 0 h 6680377"/>
                <a:gd name="connsiteX1" fmla="*/ 43793267 w 43793267"/>
                <a:gd name="connsiteY1" fmla="*/ 1497 h 6680377"/>
                <a:gd name="connsiteX2" fmla="*/ 43792439 w 43793267"/>
                <a:gd name="connsiteY2" fmla="*/ 5762520 h 6680377"/>
                <a:gd name="connsiteX3" fmla="*/ 21876323 w 43793267"/>
                <a:gd name="connsiteY3" fmla="*/ 3776056 h 6680377"/>
                <a:gd name="connsiteX4" fmla="*/ 14194 w 43793267"/>
                <a:gd name="connsiteY4" fmla="*/ 6680377 h 6680377"/>
                <a:gd name="connsiteX5" fmla="*/ 1414 w 43793267"/>
                <a:gd name="connsiteY5" fmla="*/ 0 h 66803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3793267" h="6680377">
                  <a:moveTo>
                    <a:pt x="1414" y="0"/>
                  </a:moveTo>
                  <a:lnTo>
                    <a:pt x="43793267" y="1497"/>
                  </a:lnTo>
                  <a:cubicBezTo>
                    <a:pt x="43793267" y="2343991"/>
                    <a:pt x="43792439" y="3420026"/>
                    <a:pt x="43792439" y="5762520"/>
                  </a:cubicBezTo>
                  <a:cubicBezTo>
                    <a:pt x="38990659" y="4549272"/>
                    <a:pt x="29172697" y="3623080"/>
                    <a:pt x="21876323" y="3776056"/>
                  </a:cubicBezTo>
                  <a:cubicBezTo>
                    <a:pt x="14579949" y="3929032"/>
                    <a:pt x="6467468" y="4159139"/>
                    <a:pt x="14194" y="6680377"/>
                  </a:cubicBezTo>
                  <a:cubicBezTo>
                    <a:pt x="22172" y="4453585"/>
                    <a:pt x="-6564" y="2226792"/>
                    <a:pt x="1414" y="0"/>
                  </a:cubicBezTo>
                  <a:close/>
                </a:path>
              </a:pathLst>
            </a:custGeom>
            <a:gradFill flip="none" rotWithShape="1">
              <a:gsLst>
                <a:gs pos="0">
                  <a:schemeClr val="accent6"/>
                </a:gs>
                <a:gs pos="100000">
                  <a:schemeClr val="accent1"/>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8666"/>
            </a:p>
          </p:txBody>
        </p:sp>
        <p:sp>
          <p:nvSpPr>
            <p:cNvPr id="85" name="Rectangle 15"/>
            <p:cNvSpPr/>
            <p:nvPr userDrawn="1"/>
          </p:nvSpPr>
          <p:spPr>
            <a:xfrm>
              <a:off x="-14192" y="1382"/>
              <a:ext cx="27451941" cy="4570665"/>
            </a:xfrm>
            <a:custGeom>
              <a:avLst/>
              <a:gdLst>
                <a:gd name="connsiteX0" fmla="*/ 0 w 43891200"/>
                <a:gd name="connsiteY0" fmla="*/ 0 h 2171777"/>
                <a:gd name="connsiteX1" fmla="*/ 43891200 w 43891200"/>
                <a:gd name="connsiteY1" fmla="*/ 0 h 2171777"/>
                <a:gd name="connsiteX2" fmla="*/ 43891200 w 43891200"/>
                <a:gd name="connsiteY2" fmla="*/ 2171777 h 2171777"/>
                <a:gd name="connsiteX3" fmla="*/ 0 w 43891200"/>
                <a:gd name="connsiteY3" fmla="*/ 2171777 h 2171777"/>
                <a:gd name="connsiteX4" fmla="*/ 0 w 43891200"/>
                <a:gd name="connsiteY4" fmla="*/ 0 h 2171777"/>
                <a:gd name="connsiteX0" fmla="*/ 0 w 43891200"/>
                <a:gd name="connsiteY0" fmla="*/ 0 h 2171777"/>
                <a:gd name="connsiteX1" fmla="*/ 43891200 w 43891200"/>
                <a:gd name="connsiteY1" fmla="*/ 0 h 2171777"/>
                <a:gd name="connsiteX2" fmla="*/ 43891200 w 43891200"/>
                <a:gd name="connsiteY2" fmla="*/ 2171777 h 2171777"/>
                <a:gd name="connsiteX3" fmla="*/ 21843298 w 43891200"/>
                <a:gd name="connsiteY3" fmla="*/ 2143554 h 2171777"/>
                <a:gd name="connsiteX4" fmla="*/ 0 w 43891200"/>
                <a:gd name="connsiteY4" fmla="*/ 2171777 h 2171777"/>
                <a:gd name="connsiteX5" fmla="*/ 0 w 43891200"/>
                <a:gd name="connsiteY5" fmla="*/ 0 h 2171777"/>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90029"/>
                <a:gd name="connsiteX1" fmla="*/ 43891200 w 43891200"/>
                <a:gd name="connsiteY1" fmla="*/ 0 h 5390029"/>
                <a:gd name="connsiteX2" fmla="*/ 43891200 w 43891200"/>
                <a:gd name="connsiteY2" fmla="*/ 2171777 h 5390029"/>
                <a:gd name="connsiteX3" fmla="*/ 21843298 w 43891200"/>
                <a:gd name="connsiteY3" fmla="*/ 2143554 h 5390029"/>
                <a:gd name="connsiteX4" fmla="*/ 28221 w 43891200"/>
                <a:gd name="connsiteY4" fmla="*/ 5360956 h 5390029"/>
                <a:gd name="connsiteX5" fmla="*/ 0 w 43891200"/>
                <a:gd name="connsiteY5" fmla="*/ 0 h 5390029"/>
                <a:gd name="connsiteX0" fmla="*/ 0 w 43891200"/>
                <a:gd name="connsiteY0" fmla="*/ 0 h 5390029"/>
                <a:gd name="connsiteX1" fmla="*/ 43891200 w 43891200"/>
                <a:gd name="connsiteY1" fmla="*/ 0 h 5390029"/>
                <a:gd name="connsiteX2" fmla="*/ 43891200 w 43891200"/>
                <a:gd name="connsiteY2" fmla="*/ 2171777 h 5390029"/>
                <a:gd name="connsiteX3" fmla="*/ 21843298 w 43891200"/>
                <a:gd name="connsiteY3" fmla="*/ 2143554 h 5390029"/>
                <a:gd name="connsiteX4" fmla="*/ 28221 w 43891200"/>
                <a:gd name="connsiteY4" fmla="*/ 5360956 h 5390029"/>
                <a:gd name="connsiteX5" fmla="*/ 0 w 43891200"/>
                <a:gd name="connsiteY5" fmla="*/ 0 h 5390029"/>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691988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778314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197 w 43891200"/>
                <a:gd name="connsiteY2" fmla="*/ 2143554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197 w 43891200"/>
                <a:gd name="connsiteY2" fmla="*/ 2143554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83162"/>
                <a:gd name="connsiteX1" fmla="*/ 43891200 w 43891200"/>
                <a:gd name="connsiteY1" fmla="*/ 0 h 5383162"/>
                <a:gd name="connsiteX2" fmla="*/ 43891197 w 43891200"/>
                <a:gd name="connsiteY2" fmla="*/ 2143554 h 5383162"/>
                <a:gd name="connsiteX3" fmla="*/ 21843298 w 43891200"/>
                <a:gd name="connsiteY3" fmla="*/ 1381537 h 5383162"/>
                <a:gd name="connsiteX4" fmla="*/ 12981 w 43891200"/>
                <a:gd name="connsiteY4" fmla="*/ 5383162 h 5383162"/>
                <a:gd name="connsiteX5" fmla="*/ 0 w 43891200"/>
                <a:gd name="connsiteY5" fmla="*/ 0 h 5383162"/>
                <a:gd name="connsiteX0" fmla="*/ 0 w 43891200"/>
                <a:gd name="connsiteY0" fmla="*/ 0 h 5353553"/>
                <a:gd name="connsiteX1" fmla="*/ 43891200 w 43891200"/>
                <a:gd name="connsiteY1" fmla="*/ 0 h 5353553"/>
                <a:gd name="connsiteX2" fmla="*/ 43891197 w 43891200"/>
                <a:gd name="connsiteY2" fmla="*/ 2143554 h 5353553"/>
                <a:gd name="connsiteX3" fmla="*/ 21843298 w 43891200"/>
                <a:gd name="connsiteY3" fmla="*/ 1381537 h 5353553"/>
                <a:gd name="connsiteX4" fmla="*/ 12981 w 43891200"/>
                <a:gd name="connsiteY4" fmla="*/ 5353553 h 5353553"/>
                <a:gd name="connsiteX5" fmla="*/ 0 w 43891200"/>
                <a:gd name="connsiteY5" fmla="*/ 0 h 5353553"/>
                <a:gd name="connsiteX0" fmla="*/ 0 w 43891200"/>
                <a:gd name="connsiteY0" fmla="*/ 0 h 5375759"/>
                <a:gd name="connsiteX1" fmla="*/ 43891200 w 43891200"/>
                <a:gd name="connsiteY1" fmla="*/ 0 h 5375759"/>
                <a:gd name="connsiteX2" fmla="*/ 43891197 w 43891200"/>
                <a:gd name="connsiteY2" fmla="*/ 2143554 h 5375759"/>
                <a:gd name="connsiteX3" fmla="*/ 21843298 w 43891200"/>
                <a:gd name="connsiteY3" fmla="*/ 1381537 h 5375759"/>
                <a:gd name="connsiteX4" fmla="*/ 2821 w 43891200"/>
                <a:gd name="connsiteY4" fmla="*/ 5375759 h 5375759"/>
                <a:gd name="connsiteX5" fmla="*/ 0 w 43891200"/>
                <a:gd name="connsiteY5" fmla="*/ 0 h 5375759"/>
                <a:gd name="connsiteX0" fmla="*/ 0 w 43891200"/>
                <a:gd name="connsiteY0" fmla="*/ 0 h 5391472"/>
                <a:gd name="connsiteX1" fmla="*/ 43891200 w 43891200"/>
                <a:gd name="connsiteY1" fmla="*/ 0 h 5391472"/>
                <a:gd name="connsiteX2" fmla="*/ 43891197 w 43891200"/>
                <a:gd name="connsiteY2" fmla="*/ 2143554 h 5391472"/>
                <a:gd name="connsiteX3" fmla="*/ 21843298 w 43891200"/>
                <a:gd name="connsiteY3" fmla="*/ 1381537 h 5391472"/>
                <a:gd name="connsiteX4" fmla="*/ 24143 w 43891200"/>
                <a:gd name="connsiteY4" fmla="*/ 5391472 h 5391472"/>
                <a:gd name="connsiteX5" fmla="*/ 0 w 43891200"/>
                <a:gd name="connsiteY5" fmla="*/ 0 h 5391472"/>
                <a:gd name="connsiteX0" fmla="*/ 0 w 43891200"/>
                <a:gd name="connsiteY0" fmla="*/ 0 h 5388329"/>
                <a:gd name="connsiteX1" fmla="*/ 43891200 w 43891200"/>
                <a:gd name="connsiteY1" fmla="*/ 0 h 5388329"/>
                <a:gd name="connsiteX2" fmla="*/ 43891197 w 43891200"/>
                <a:gd name="connsiteY2" fmla="*/ 2143554 h 5388329"/>
                <a:gd name="connsiteX3" fmla="*/ 21843298 w 43891200"/>
                <a:gd name="connsiteY3" fmla="*/ 1381537 h 5388329"/>
                <a:gd name="connsiteX4" fmla="*/ 11350 w 43891200"/>
                <a:gd name="connsiteY4" fmla="*/ 5388329 h 5388329"/>
                <a:gd name="connsiteX5" fmla="*/ 0 w 43891200"/>
                <a:gd name="connsiteY5" fmla="*/ 0 h 5388329"/>
                <a:gd name="connsiteX0" fmla="*/ 0 w 43918796"/>
                <a:gd name="connsiteY0" fmla="*/ 0 h 5388329"/>
                <a:gd name="connsiteX1" fmla="*/ 43918796 w 43918796"/>
                <a:gd name="connsiteY1" fmla="*/ 0 h 5388329"/>
                <a:gd name="connsiteX2" fmla="*/ 43918793 w 43918796"/>
                <a:gd name="connsiteY2" fmla="*/ 2143554 h 5388329"/>
                <a:gd name="connsiteX3" fmla="*/ 21870894 w 43918796"/>
                <a:gd name="connsiteY3" fmla="*/ 1381537 h 5388329"/>
                <a:gd name="connsiteX4" fmla="*/ 38946 w 43918796"/>
                <a:gd name="connsiteY4" fmla="*/ 5388329 h 5388329"/>
                <a:gd name="connsiteX5" fmla="*/ 0 w 43918796"/>
                <a:gd name="connsiteY5" fmla="*/ 0 h 5388329"/>
                <a:gd name="connsiteX0" fmla="*/ 0 w 43882001"/>
                <a:gd name="connsiteY0" fmla="*/ 6780 h 5388329"/>
                <a:gd name="connsiteX1" fmla="*/ 43882001 w 43882001"/>
                <a:gd name="connsiteY1" fmla="*/ 0 h 5388329"/>
                <a:gd name="connsiteX2" fmla="*/ 43881998 w 43882001"/>
                <a:gd name="connsiteY2" fmla="*/ 2143554 h 5388329"/>
                <a:gd name="connsiteX3" fmla="*/ 21834099 w 43882001"/>
                <a:gd name="connsiteY3" fmla="*/ 1381537 h 5388329"/>
                <a:gd name="connsiteX4" fmla="*/ 2151 w 43882001"/>
                <a:gd name="connsiteY4" fmla="*/ 5388329 h 5388329"/>
                <a:gd name="connsiteX5" fmla="*/ 0 w 43882001"/>
                <a:gd name="connsiteY5" fmla="*/ 6780 h 5388329"/>
                <a:gd name="connsiteX0" fmla="*/ 0 w 43909597"/>
                <a:gd name="connsiteY0" fmla="*/ 6780 h 5388329"/>
                <a:gd name="connsiteX1" fmla="*/ 43909597 w 43909597"/>
                <a:gd name="connsiteY1" fmla="*/ 0 h 5388329"/>
                <a:gd name="connsiteX2" fmla="*/ 43909594 w 43909597"/>
                <a:gd name="connsiteY2" fmla="*/ 2143554 h 5388329"/>
                <a:gd name="connsiteX3" fmla="*/ 21861695 w 43909597"/>
                <a:gd name="connsiteY3" fmla="*/ 1381537 h 5388329"/>
                <a:gd name="connsiteX4" fmla="*/ 29747 w 43909597"/>
                <a:gd name="connsiteY4" fmla="*/ 5388329 h 5388329"/>
                <a:gd name="connsiteX5" fmla="*/ 0 w 43909597"/>
                <a:gd name="connsiteY5" fmla="*/ 6780 h 5388329"/>
                <a:gd name="connsiteX0" fmla="*/ 16283 w 43879886"/>
                <a:gd name="connsiteY0" fmla="*/ 13560 h 5388329"/>
                <a:gd name="connsiteX1" fmla="*/ 43879886 w 43879886"/>
                <a:gd name="connsiteY1" fmla="*/ 0 h 5388329"/>
                <a:gd name="connsiteX2" fmla="*/ 43879883 w 43879886"/>
                <a:gd name="connsiteY2" fmla="*/ 2143554 h 5388329"/>
                <a:gd name="connsiteX3" fmla="*/ 21831984 w 43879886"/>
                <a:gd name="connsiteY3" fmla="*/ 1381537 h 5388329"/>
                <a:gd name="connsiteX4" fmla="*/ 36 w 43879886"/>
                <a:gd name="connsiteY4" fmla="*/ 5388329 h 5388329"/>
                <a:gd name="connsiteX5" fmla="*/ 16283 w 43879886"/>
                <a:gd name="connsiteY5" fmla="*/ 13560 h 5388329"/>
                <a:gd name="connsiteX0" fmla="*/ 7118 w 43879920"/>
                <a:gd name="connsiteY0" fmla="*/ 6780 h 5388329"/>
                <a:gd name="connsiteX1" fmla="*/ 43879920 w 43879920"/>
                <a:gd name="connsiteY1" fmla="*/ 0 h 5388329"/>
                <a:gd name="connsiteX2" fmla="*/ 43879917 w 43879920"/>
                <a:gd name="connsiteY2" fmla="*/ 2143554 h 5388329"/>
                <a:gd name="connsiteX3" fmla="*/ 21832018 w 43879920"/>
                <a:gd name="connsiteY3" fmla="*/ 1381537 h 5388329"/>
                <a:gd name="connsiteX4" fmla="*/ 70 w 43879920"/>
                <a:gd name="connsiteY4" fmla="*/ 5388329 h 5388329"/>
                <a:gd name="connsiteX5" fmla="*/ 7118 w 43879920"/>
                <a:gd name="connsiteY5" fmla="*/ 6780 h 5388329"/>
                <a:gd name="connsiteX0" fmla="*/ 0 w 43900399"/>
                <a:gd name="connsiteY0" fmla="*/ 0 h 5388329"/>
                <a:gd name="connsiteX1" fmla="*/ 43900399 w 43900399"/>
                <a:gd name="connsiteY1" fmla="*/ 0 h 5388329"/>
                <a:gd name="connsiteX2" fmla="*/ 43900396 w 43900399"/>
                <a:gd name="connsiteY2" fmla="*/ 2143554 h 5388329"/>
                <a:gd name="connsiteX3" fmla="*/ 21852497 w 43900399"/>
                <a:gd name="connsiteY3" fmla="*/ 1381537 h 5388329"/>
                <a:gd name="connsiteX4" fmla="*/ 20549 w 43900399"/>
                <a:gd name="connsiteY4" fmla="*/ 5388329 h 5388329"/>
                <a:gd name="connsiteX5" fmla="*/ 0 w 43900399"/>
                <a:gd name="connsiteY5" fmla="*/ 0 h 5388329"/>
                <a:gd name="connsiteX0" fmla="*/ 0 w 43900396"/>
                <a:gd name="connsiteY0" fmla="*/ 0 h 5388329"/>
                <a:gd name="connsiteX1" fmla="*/ 43854405 w 43900396"/>
                <a:gd name="connsiteY1" fmla="*/ 27119 h 5388329"/>
                <a:gd name="connsiteX2" fmla="*/ 43900396 w 43900396"/>
                <a:gd name="connsiteY2" fmla="*/ 2143554 h 5388329"/>
                <a:gd name="connsiteX3" fmla="*/ 21852497 w 43900396"/>
                <a:gd name="connsiteY3" fmla="*/ 1381537 h 5388329"/>
                <a:gd name="connsiteX4" fmla="*/ 20549 w 43900396"/>
                <a:gd name="connsiteY4" fmla="*/ 5388329 h 5388329"/>
                <a:gd name="connsiteX5" fmla="*/ 0 w 43900396"/>
                <a:gd name="connsiteY5" fmla="*/ 0 h 5388329"/>
                <a:gd name="connsiteX0" fmla="*/ 0 w 43900398"/>
                <a:gd name="connsiteY0" fmla="*/ 0 h 5388329"/>
                <a:gd name="connsiteX1" fmla="*/ 43900398 w 43900398"/>
                <a:gd name="connsiteY1" fmla="*/ 6780 h 5388329"/>
                <a:gd name="connsiteX2" fmla="*/ 43900396 w 43900398"/>
                <a:gd name="connsiteY2" fmla="*/ 2143554 h 5388329"/>
                <a:gd name="connsiteX3" fmla="*/ 21852497 w 43900398"/>
                <a:gd name="connsiteY3" fmla="*/ 1381537 h 5388329"/>
                <a:gd name="connsiteX4" fmla="*/ 20549 w 43900398"/>
                <a:gd name="connsiteY4" fmla="*/ 5388329 h 5388329"/>
                <a:gd name="connsiteX5" fmla="*/ 0 w 43900398"/>
                <a:gd name="connsiteY5" fmla="*/ 0 h 5388329"/>
                <a:gd name="connsiteX0" fmla="*/ 0 w 43909598"/>
                <a:gd name="connsiteY0" fmla="*/ 0 h 5388329"/>
                <a:gd name="connsiteX1" fmla="*/ 43909598 w 43909598"/>
                <a:gd name="connsiteY1" fmla="*/ 6780 h 5388329"/>
                <a:gd name="connsiteX2" fmla="*/ 43900396 w 43909598"/>
                <a:gd name="connsiteY2" fmla="*/ 2143554 h 5388329"/>
                <a:gd name="connsiteX3" fmla="*/ 21852497 w 43909598"/>
                <a:gd name="connsiteY3" fmla="*/ 1381537 h 5388329"/>
                <a:gd name="connsiteX4" fmla="*/ 20549 w 43909598"/>
                <a:gd name="connsiteY4" fmla="*/ 5388329 h 5388329"/>
                <a:gd name="connsiteX5" fmla="*/ 0 w 43909598"/>
                <a:gd name="connsiteY5" fmla="*/ 0 h 53883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3909598" h="5388329">
                  <a:moveTo>
                    <a:pt x="0" y="0"/>
                  </a:moveTo>
                  <a:lnTo>
                    <a:pt x="43909598" y="6780"/>
                  </a:lnTo>
                  <a:cubicBezTo>
                    <a:pt x="43909597" y="719038"/>
                    <a:pt x="43900397" y="1431296"/>
                    <a:pt x="43900396" y="2143554"/>
                  </a:cubicBezTo>
                  <a:cubicBezTo>
                    <a:pt x="37284373" y="1358490"/>
                    <a:pt x="29162993" y="845303"/>
                    <a:pt x="21852497" y="1381537"/>
                  </a:cubicBezTo>
                  <a:cubicBezTo>
                    <a:pt x="14542001" y="1917771"/>
                    <a:pt x="6144574" y="2782191"/>
                    <a:pt x="20549" y="5388329"/>
                  </a:cubicBezTo>
                  <a:cubicBezTo>
                    <a:pt x="19609" y="3596409"/>
                    <a:pt x="940" y="1791920"/>
                    <a:pt x="0" y="0"/>
                  </a:cubicBezTo>
                  <a:close/>
                </a:path>
              </a:pathLst>
            </a:custGeom>
            <a:gradFill flip="none" rotWithShape="1">
              <a:gsLst>
                <a:gs pos="0">
                  <a:schemeClr val="tx2"/>
                </a:gs>
                <a:gs pos="100000">
                  <a:schemeClr val="accent1"/>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8666" dirty="0">
                <a:ln>
                  <a:noFill/>
                </a:ln>
                <a:solidFill>
                  <a:schemeClr val="accent1"/>
                </a:solidFill>
              </a:endParaRPr>
            </a:p>
          </p:txBody>
        </p:sp>
      </p:grpSp>
      <p:sp>
        <p:nvSpPr>
          <p:cNvPr id="47" name="Text Box 14"/>
          <p:cNvSpPr txBox="1">
            <a:spLocks noChangeArrowheads="1"/>
          </p:cNvSpPr>
          <p:nvPr userDrawn="1"/>
        </p:nvSpPr>
        <p:spPr bwMode="auto">
          <a:xfrm>
            <a:off x="586959" y="31652798"/>
            <a:ext cx="2933700" cy="754626"/>
          </a:xfrm>
          <a:prstGeom prst="rect">
            <a:avLst/>
          </a:prstGeom>
          <a:noFill/>
          <a:ln w="9525">
            <a:noFill/>
            <a:miter lim="800000"/>
            <a:headEnd/>
            <a:tailEnd/>
          </a:ln>
          <a:effectLst/>
        </p:spPr>
        <p:txBody>
          <a:bodyPr lIns="130132" tIns="65054" rIns="130132" bIns="65054">
            <a:spAutoFit/>
          </a:bodyPr>
          <a:lstStyle/>
          <a:p>
            <a:pPr eaLnBrk="0" hangingPunct="0">
              <a:lnSpc>
                <a:spcPct val="65000"/>
              </a:lnSpc>
              <a:spcBef>
                <a:spcPct val="50000"/>
              </a:spcBef>
              <a:defRPr/>
            </a:pPr>
            <a:r>
              <a:rPr lang="en-US" sz="900" b="1" dirty="0" smtClean="0">
                <a:solidFill>
                  <a:schemeClr val="bg1">
                    <a:lumMod val="75000"/>
                  </a:schemeClr>
                </a:solidFill>
                <a:latin typeface="Arial" charset="0"/>
              </a:rPr>
              <a:t>RESEARCH POSTER PRESENTATION </a:t>
            </a:r>
            <a:r>
              <a:rPr lang="en-US" sz="900" b="1" dirty="0">
                <a:solidFill>
                  <a:schemeClr val="bg1">
                    <a:lumMod val="75000"/>
                  </a:schemeClr>
                </a:solidFill>
                <a:latin typeface="Arial" charset="0"/>
              </a:rPr>
              <a:t>DESIGN © </a:t>
            </a:r>
            <a:r>
              <a:rPr lang="en-US" sz="900" b="1" dirty="0" smtClean="0">
                <a:solidFill>
                  <a:schemeClr val="bg1">
                    <a:lumMod val="75000"/>
                  </a:schemeClr>
                </a:solidFill>
                <a:latin typeface="Arial" charset="0"/>
              </a:rPr>
              <a:t>2015</a:t>
            </a:r>
            <a:endParaRPr lang="en-US" sz="900" b="1" dirty="0">
              <a:solidFill>
                <a:schemeClr val="bg1">
                  <a:lumMod val="75000"/>
                </a:schemeClr>
              </a:solidFill>
              <a:latin typeface="Arial" charset="0"/>
            </a:endParaRPr>
          </a:p>
          <a:p>
            <a:pPr eaLnBrk="0" hangingPunct="0">
              <a:lnSpc>
                <a:spcPct val="65000"/>
              </a:lnSpc>
              <a:spcBef>
                <a:spcPct val="50000"/>
              </a:spcBef>
              <a:defRPr/>
            </a:pPr>
            <a:r>
              <a:rPr lang="en-US" sz="1600" b="1" dirty="0">
                <a:solidFill>
                  <a:schemeClr val="bg1">
                    <a:lumMod val="75000"/>
                  </a:schemeClr>
                </a:solidFill>
                <a:latin typeface="Arial" charset="0"/>
              </a:rPr>
              <a:t>www.PosterPresentations.com</a:t>
            </a:r>
          </a:p>
        </p:txBody>
      </p:sp>
    </p:spTree>
  </p:cSld>
  <p:clrMap bg1="lt1" tx1="dk1" bg2="lt2" tx2="dk2" accent1="accent1" accent2="accent2" accent3="accent3" accent4="accent4" accent5="accent5" accent6="accent6" hlink="hlink" folHlink="folHlink"/>
  <p:sldLayoutIdLst>
    <p:sldLayoutId id="2147483658" r:id="rId1"/>
  </p:sldLayoutIdLst>
  <p:timing>
    <p:tnLst>
      <p:par>
        <p:cTn id="1" dur="indefinite" restart="never" nodeType="tmRoot"/>
      </p:par>
    </p:tnLst>
  </p:timing>
  <p:txStyles>
    <p:titleStyle>
      <a:lvl1pPr algn="ctr" defTabSz="4023086" rtl="0" eaLnBrk="1" latinLnBrk="0" hangingPunct="1">
        <a:spcBef>
          <a:spcPct val="0"/>
        </a:spcBef>
        <a:buNone/>
        <a:defRPr sz="8000" kern="1200">
          <a:solidFill>
            <a:schemeClr val="bg1"/>
          </a:solidFill>
          <a:latin typeface="Trebuchet MS" pitchFamily="34" charset="0"/>
          <a:ea typeface="+mj-ea"/>
          <a:cs typeface="+mj-cs"/>
        </a:defRPr>
      </a:lvl1pPr>
    </p:titleStyle>
    <p:bodyStyle>
      <a:lvl1pPr marL="1508658" indent="-1508658" algn="l" defTabSz="4023086" rtl="0" eaLnBrk="1" latinLnBrk="0" hangingPunct="1">
        <a:spcBef>
          <a:spcPct val="20000"/>
        </a:spcBef>
        <a:buFont typeface="Arial" pitchFamily="34" charset="0"/>
        <a:buChar char="•"/>
        <a:defRPr sz="14100" kern="1200">
          <a:solidFill>
            <a:schemeClr val="tx1"/>
          </a:solidFill>
          <a:latin typeface="+mn-lt"/>
          <a:ea typeface="+mn-ea"/>
          <a:cs typeface="+mn-cs"/>
        </a:defRPr>
      </a:lvl1pPr>
      <a:lvl2pPr marL="3268757" indent="-1257215" algn="l" defTabSz="4023086" rtl="0" eaLnBrk="1" latinLnBrk="0" hangingPunct="1">
        <a:spcBef>
          <a:spcPct val="20000"/>
        </a:spcBef>
        <a:buFont typeface="Arial" pitchFamily="34" charset="0"/>
        <a:buChar char="–"/>
        <a:defRPr sz="12400" kern="1200">
          <a:solidFill>
            <a:schemeClr val="tx1"/>
          </a:solidFill>
          <a:latin typeface="+mn-lt"/>
          <a:ea typeface="+mn-ea"/>
          <a:cs typeface="+mn-cs"/>
        </a:defRPr>
      </a:lvl2pPr>
      <a:lvl3pPr marL="5028858" indent="-1005771" algn="l" defTabSz="4023086" rtl="0" eaLnBrk="1" latinLnBrk="0" hangingPunct="1">
        <a:spcBef>
          <a:spcPct val="20000"/>
        </a:spcBef>
        <a:buFont typeface="Arial" pitchFamily="34" charset="0"/>
        <a:buChar char="•"/>
        <a:defRPr sz="10600" kern="1200">
          <a:solidFill>
            <a:schemeClr val="tx1"/>
          </a:solidFill>
          <a:latin typeface="+mn-lt"/>
          <a:ea typeface="+mn-ea"/>
          <a:cs typeface="+mn-cs"/>
        </a:defRPr>
      </a:lvl3pPr>
      <a:lvl4pPr marL="7040401" indent="-1005771" algn="l" defTabSz="4023086" rtl="0" eaLnBrk="1" latinLnBrk="0" hangingPunct="1">
        <a:spcBef>
          <a:spcPct val="20000"/>
        </a:spcBef>
        <a:buFont typeface="Arial" pitchFamily="34" charset="0"/>
        <a:buChar char="–"/>
        <a:defRPr sz="8800" kern="1200">
          <a:solidFill>
            <a:schemeClr val="tx1"/>
          </a:solidFill>
          <a:latin typeface="+mn-lt"/>
          <a:ea typeface="+mn-ea"/>
          <a:cs typeface="+mn-cs"/>
        </a:defRPr>
      </a:lvl4pPr>
      <a:lvl5pPr marL="9051943" indent="-1005771" algn="l" defTabSz="4023086" rtl="0" eaLnBrk="1" latinLnBrk="0" hangingPunct="1">
        <a:spcBef>
          <a:spcPct val="20000"/>
        </a:spcBef>
        <a:buFont typeface="Arial" pitchFamily="34" charset="0"/>
        <a:buChar char="»"/>
        <a:defRPr sz="8800" kern="1200">
          <a:solidFill>
            <a:schemeClr val="tx1"/>
          </a:solidFill>
          <a:latin typeface="+mn-lt"/>
          <a:ea typeface="+mn-ea"/>
          <a:cs typeface="+mn-cs"/>
        </a:defRPr>
      </a:lvl5pPr>
      <a:lvl6pPr marL="11063487" indent="-1005771" algn="l" defTabSz="4023086" rtl="0" eaLnBrk="1" latinLnBrk="0" hangingPunct="1">
        <a:spcBef>
          <a:spcPct val="20000"/>
        </a:spcBef>
        <a:buFont typeface="Arial" pitchFamily="34" charset="0"/>
        <a:buChar char="•"/>
        <a:defRPr sz="8800" kern="1200">
          <a:solidFill>
            <a:schemeClr val="tx1"/>
          </a:solidFill>
          <a:latin typeface="+mn-lt"/>
          <a:ea typeface="+mn-ea"/>
          <a:cs typeface="+mn-cs"/>
        </a:defRPr>
      </a:lvl6pPr>
      <a:lvl7pPr marL="13075028" indent="-1005771" algn="l" defTabSz="4023086" rtl="0" eaLnBrk="1" latinLnBrk="0" hangingPunct="1">
        <a:spcBef>
          <a:spcPct val="20000"/>
        </a:spcBef>
        <a:buFont typeface="Arial" pitchFamily="34" charset="0"/>
        <a:buChar char="•"/>
        <a:defRPr sz="8800" kern="1200">
          <a:solidFill>
            <a:schemeClr val="tx1"/>
          </a:solidFill>
          <a:latin typeface="+mn-lt"/>
          <a:ea typeface="+mn-ea"/>
          <a:cs typeface="+mn-cs"/>
        </a:defRPr>
      </a:lvl7pPr>
      <a:lvl8pPr marL="15086572" indent="-1005771" algn="l" defTabSz="4023086" rtl="0" eaLnBrk="1" latinLnBrk="0" hangingPunct="1">
        <a:spcBef>
          <a:spcPct val="20000"/>
        </a:spcBef>
        <a:buFont typeface="Arial" pitchFamily="34" charset="0"/>
        <a:buChar char="•"/>
        <a:defRPr sz="8800" kern="1200">
          <a:solidFill>
            <a:schemeClr val="tx1"/>
          </a:solidFill>
          <a:latin typeface="+mn-lt"/>
          <a:ea typeface="+mn-ea"/>
          <a:cs typeface="+mn-cs"/>
        </a:defRPr>
      </a:lvl8pPr>
      <a:lvl9pPr marL="17098114" indent="-1005771" algn="l" defTabSz="4023086" rtl="0" eaLnBrk="1" latinLnBrk="0" hangingPunct="1">
        <a:spcBef>
          <a:spcPct val="20000"/>
        </a:spcBef>
        <a:buFont typeface="Arial" pitchFamily="34" charset="0"/>
        <a:buChar char="•"/>
        <a:defRPr sz="8800" kern="1200">
          <a:solidFill>
            <a:schemeClr val="tx1"/>
          </a:solidFill>
          <a:latin typeface="+mn-lt"/>
          <a:ea typeface="+mn-ea"/>
          <a:cs typeface="+mn-cs"/>
        </a:defRPr>
      </a:lvl9pPr>
    </p:bodyStyle>
    <p:otherStyle>
      <a:defPPr>
        <a:defRPr lang="en-US"/>
      </a:defPPr>
      <a:lvl1pPr marL="0" algn="l" defTabSz="4023086" rtl="0" eaLnBrk="1" latinLnBrk="0" hangingPunct="1">
        <a:defRPr sz="8000" kern="1200">
          <a:solidFill>
            <a:schemeClr val="tx1"/>
          </a:solidFill>
          <a:latin typeface="+mn-lt"/>
          <a:ea typeface="+mn-ea"/>
          <a:cs typeface="+mn-cs"/>
        </a:defRPr>
      </a:lvl1pPr>
      <a:lvl2pPr marL="2011544" algn="l" defTabSz="4023086" rtl="0" eaLnBrk="1" latinLnBrk="0" hangingPunct="1">
        <a:defRPr sz="8000" kern="1200">
          <a:solidFill>
            <a:schemeClr val="tx1"/>
          </a:solidFill>
          <a:latin typeface="+mn-lt"/>
          <a:ea typeface="+mn-ea"/>
          <a:cs typeface="+mn-cs"/>
        </a:defRPr>
      </a:lvl2pPr>
      <a:lvl3pPr marL="4023086" algn="l" defTabSz="4023086" rtl="0" eaLnBrk="1" latinLnBrk="0" hangingPunct="1">
        <a:defRPr sz="8000" kern="1200">
          <a:solidFill>
            <a:schemeClr val="tx1"/>
          </a:solidFill>
          <a:latin typeface="+mn-lt"/>
          <a:ea typeface="+mn-ea"/>
          <a:cs typeface="+mn-cs"/>
        </a:defRPr>
      </a:lvl3pPr>
      <a:lvl4pPr marL="6034630" algn="l" defTabSz="4023086" rtl="0" eaLnBrk="1" latinLnBrk="0" hangingPunct="1">
        <a:defRPr sz="8000" kern="1200">
          <a:solidFill>
            <a:schemeClr val="tx1"/>
          </a:solidFill>
          <a:latin typeface="+mn-lt"/>
          <a:ea typeface="+mn-ea"/>
          <a:cs typeface="+mn-cs"/>
        </a:defRPr>
      </a:lvl4pPr>
      <a:lvl5pPr marL="8046171" algn="l" defTabSz="4023086" rtl="0" eaLnBrk="1" latinLnBrk="0" hangingPunct="1">
        <a:defRPr sz="8000" kern="1200">
          <a:solidFill>
            <a:schemeClr val="tx1"/>
          </a:solidFill>
          <a:latin typeface="+mn-lt"/>
          <a:ea typeface="+mn-ea"/>
          <a:cs typeface="+mn-cs"/>
        </a:defRPr>
      </a:lvl5pPr>
      <a:lvl6pPr marL="10057714" algn="l" defTabSz="4023086" rtl="0" eaLnBrk="1" latinLnBrk="0" hangingPunct="1">
        <a:defRPr sz="8000" kern="1200">
          <a:solidFill>
            <a:schemeClr val="tx1"/>
          </a:solidFill>
          <a:latin typeface="+mn-lt"/>
          <a:ea typeface="+mn-ea"/>
          <a:cs typeface="+mn-cs"/>
        </a:defRPr>
      </a:lvl6pPr>
      <a:lvl7pPr marL="12069258" algn="l" defTabSz="4023086" rtl="0" eaLnBrk="1" latinLnBrk="0" hangingPunct="1">
        <a:defRPr sz="8000" kern="1200">
          <a:solidFill>
            <a:schemeClr val="tx1"/>
          </a:solidFill>
          <a:latin typeface="+mn-lt"/>
          <a:ea typeface="+mn-ea"/>
          <a:cs typeface="+mn-cs"/>
        </a:defRPr>
      </a:lvl7pPr>
      <a:lvl8pPr marL="14080801" algn="l" defTabSz="4023086" rtl="0" eaLnBrk="1" latinLnBrk="0" hangingPunct="1">
        <a:defRPr sz="8000" kern="1200">
          <a:solidFill>
            <a:schemeClr val="tx1"/>
          </a:solidFill>
          <a:latin typeface="+mn-lt"/>
          <a:ea typeface="+mn-ea"/>
          <a:cs typeface="+mn-cs"/>
        </a:defRPr>
      </a:lvl8pPr>
      <a:lvl9pPr marL="16092344" algn="l" defTabSz="4023086" rtl="0" eaLnBrk="1" latinLnBrk="0" hangingPunct="1">
        <a:defRPr sz="80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chart" Target="../charts/chart1.xml"/><Relationship Id="rId7" Type="http://schemas.openxmlformats.org/officeDocument/2006/relationships/diagramColors" Target="../diagrams/colors1.xml"/><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diagramQuickStyle" Target="../diagrams/quickStyle1.xml"/><Relationship Id="rId5" Type="http://schemas.openxmlformats.org/officeDocument/2006/relationships/diagramLayout" Target="../diagrams/layout1.xml"/><Relationship Id="rId10" Type="http://schemas.openxmlformats.org/officeDocument/2006/relationships/image" Target="../media/image12.png"/><Relationship Id="rId4" Type="http://schemas.openxmlformats.org/officeDocument/2006/relationships/diagramData" Target="../diagrams/data1.xml"/><Relationship Id="rId9"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 name="Text Placeholder 69"/>
          <p:cNvSpPr>
            <a:spLocks noGrp="1"/>
          </p:cNvSpPr>
          <p:nvPr>
            <p:ph type="body" sz="quarter" idx="96"/>
          </p:nvPr>
        </p:nvSpPr>
        <p:spPr>
          <a:xfrm>
            <a:off x="10297424" y="6656705"/>
            <a:ext cx="8425609" cy="23323817"/>
          </a:xfrm>
        </p:spPr>
        <p:txBody>
          <a:bodyPr/>
          <a:lstStyle/>
          <a:p>
            <a:r>
              <a:rPr lang="en-US" sz="3400" dirty="0" smtClean="0"/>
              <a:t>200</a:t>
            </a:r>
            <a:r>
              <a:rPr lang="en-US" sz="3400" b="1" dirty="0" smtClean="0"/>
              <a:t>μ</a:t>
            </a:r>
            <a:r>
              <a:rPr lang="en-US" sz="3400" dirty="0" smtClean="0"/>
              <a:t>L </a:t>
            </a:r>
            <a:r>
              <a:rPr lang="en-US" sz="3400" dirty="0"/>
              <a:t>samples were taken immediately following inoculation of the new tubes and then 24 hours later for growth measurements (where more growth is indicated by a higher OD). </a:t>
            </a:r>
            <a:r>
              <a:rPr lang="en-US" sz="3400" dirty="0"/>
              <a:t>Pre and Post readings were compared to generate weekly average growth measurements for each genotype and media.</a:t>
            </a:r>
          </a:p>
          <a:p>
            <a:endParaRPr lang="en-US" sz="3400" dirty="0"/>
          </a:p>
          <a:p>
            <a:r>
              <a:rPr lang="en-US" sz="3400" dirty="0"/>
              <a:t>Final results were compared by </a:t>
            </a:r>
            <a:r>
              <a:rPr lang="en-US" sz="3400" i="1" dirty="0"/>
              <a:t>t</a:t>
            </a:r>
            <a:r>
              <a:rPr lang="en-US" sz="3400" dirty="0"/>
              <a:t> test to detect differences in average growth</a:t>
            </a:r>
            <a:r>
              <a:rPr lang="en-US" sz="3400" dirty="0" smtClean="0"/>
              <a:t>.</a:t>
            </a:r>
          </a:p>
          <a:p>
            <a:endParaRPr lang="en-US" sz="3400" dirty="0" smtClean="0"/>
          </a:p>
          <a:p>
            <a:endParaRPr lang="en-US" sz="3400" dirty="0"/>
          </a:p>
          <a:p>
            <a:endParaRPr lang="en-US" sz="3400" dirty="0"/>
          </a:p>
          <a:p>
            <a:pPr marL="488941" indent="-488941">
              <a:buFont typeface="Arial" panose="020B0604020202020204" pitchFamily="34" charset="0"/>
              <a:buChar char="•"/>
            </a:pPr>
            <a:r>
              <a:rPr lang="en-US" sz="3400" dirty="0"/>
              <a:t>Week 1: Wild-type and </a:t>
            </a:r>
            <a:r>
              <a:rPr lang="en-US" sz="3400" i="1" dirty="0"/>
              <a:t>abz1</a:t>
            </a:r>
            <a:r>
              <a:rPr lang="en-US" sz="3400" dirty="0"/>
              <a:t>samples </a:t>
            </a:r>
            <a:r>
              <a:rPr lang="en-US" sz="3400" dirty="0"/>
              <a:t>were significantly different (</a:t>
            </a:r>
            <a:r>
              <a:rPr lang="en-US" sz="3400" i="1" dirty="0"/>
              <a:t>t</a:t>
            </a:r>
            <a:r>
              <a:rPr lang="en-US" sz="3400" dirty="0"/>
              <a:t>(17)=2.619), but no differences were found between </a:t>
            </a:r>
            <a:r>
              <a:rPr lang="en-US" sz="3400" dirty="0"/>
              <a:t>media </a:t>
            </a:r>
            <a:r>
              <a:rPr lang="en-US" sz="3400" dirty="0"/>
              <a:t>or individual genotypes.</a:t>
            </a:r>
          </a:p>
          <a:p>
            <a:pPr marL="488941" indent="-488941">
              <a:buFont typeface="Arial" panose="020B0604020202020204" pitchFamily="34" charset="0"/>
              <a:buChar char="•"/>
            </a:pPr>
            <a:r>
              <a:rPr lang="en-US" sz="3400" dirty="0"/>
              <a:t>Week 2: The wild-type samples significantly differed by media (</a:t>
            </a:r>
            <a:r>
              <a:rPr lang="en-US" sz="3400" i="1" dirty="0"/>
              <a:t>t</a:t>
            </a:r>
            <a:r>
              <a:rPr lang="en-US" sz="3400" dirty="0"/>
              <a:t>(8)= 3.375) and in the </a:t>
            </a:r>
            <a:r>
              <a:rPr lang="en-US" sz="3400" dirty="0"/>
              <a:t>SC-f </a:t>
            </a:r>
            <a:r>
              <a:rPr lang="en-US" sz="3400" dirty="0"/>
              <a:t>media, the WT and </a:t>
            </a:r>
            <a:r>
              <a:rPr lang="en-US" sz="3400" i="1" dirty="0"/>
              <a:t>abz1</a:t>
            </a:r>
            <a:r>
              <a:rPr lang="en-US" sz="3400" dirty="0"/>
              <a:t> were </a:t>
            </a:r>
            <a:r>
              <a:rPr lang="en-US" sz="3400" dirty="0"/>
              <a:t>significantly different (</a:t>
            </a:r>
            <a:r>
              <a:rPr lang="en-US" sz="3400" i="1" dirty="0"/>
              <a:t>t</a:t>
            </a:r>
            <a:r>
              <a:rPr lang="en-US" sz="3400" dirty="0"/>
              <a:t>(8)=3.599); no other differences found.</a:t>
            </a:r>
          </a:p>
          <a:p>
            <a:pPr marL="488941" indent="-488941">
              <a:buFont typeface="Arial" panose="020B0604020202020204" pitchFamily="34" charset="0"/>
              <a:buChar char="•"/>
            </a:pPr>
            <a:r>
              <a:rPr lang="en-US" sz="3400" dirty="0"/>
              <a:t>Week 3: The wild-type samples significantly differed by media (</a:t>
            </a:r>
            <a:r>
              <a:rPr lang="en-US" sz="3400" i="1" dirty="0"/>
              <a:t>t</a:t>
            </a:r>
            <a:r>
              <a:rPr lang="en-US" sz="3400" dirty="0"/>
              <a:t>(8)= 9.800). The </a:t>
            </a:r>
            <a:r>
              <a:rPr lang="en-US" sz="3400" i="1" dirty="0"/>
              <a:t>abz1</a:t>
            </a:r>
            <a:r>
              <a:rPr lang="en-US" sz="3400" dirty="0"/>
              <a:t> samples </a:t>
            </a:r>
            <a:r>
              <a:rPr lang="en-US" sz="3400" dirty="0"/>
              <a:t>also differed by media (</a:t>
            </a:r>
            <a:r>
              <a:rPr lang="en-US" sz="3400" i="1" dirty="0"/>
              <a:t>t</a:t>
            </a:r>
            <a:r>
              <a:rPr lang="en-US" sz="3400" dirty="0"/>
              <a:t>(8)= 2.317). No other significant differences were found.</a:t>
            </a:r>
          </a:p>
          <a:p>
            <a:pPr marL="488941" indent="-488941">
              <a:buFont typeface="Arial" panose="020B0604020202020204" pitchFamily="34" charset="0"/>
              <a:buChar char="•"/>
            </a:pPr>
            <a:r>
              <a:rPr lang="en-US" sz="3400" dirty="0"/>
              <a:t>Week 4: The wild-type samples significantly differed by media (</a:t>
            </a:r>
            <a:r>
              <a:rPr lang="en-US" sz="3400" i="1" dirty="0"/>
              <a:t>t</a:t>
            </a:r>
            <a:r>
              <a:rPr lang="en-US" sz="3400" dirty="0"/>
              <a:t>(8)= 3.508) and in the </a:t>
            </a:r>
            <a:r>
              <a:rPr lang="en-US" sz="3400" dirty="0"/>
              <a:t>SC-f </a:t>
            </a:r>
            <a:r>
              <a:rPr lang="en-US" sz="3400" dirty="0"/>
              <a:t>media, the WT and </a:t>
            </a:r>
            <a:r>
              <a:rPr lang="en-US" sz="3400" i="1" dirty="0"/>
              <a:t>abz1</a:t>
            </a:r>
            <a:r>
              <a:rPr lang="en-US" sz="3400" dirty="0"/>
              <a:t> were </a:t>
            </a:r>
            <a:r>
              <a:rPr lang="en-US" sz="3400" dirty="0"/>
              <a:t>significantly different (</a:t>
            </a:r>
            <a:r>
              <a:rPr lang="en-US" sz="3400" i="1" dirty="0"/>
              <a:t>t</a:t>
            </a:r>
            <a:r>
              <a:rPr lang="en-US" sz="3400" dirty="0"/>
              <a:t>(8)=3.368); no other differences found.</a:t>
            </a:r>
          </a:p>
          <a:p>
            <a:pPr marL="488941" indent="-488941">
              <a:buFont typeface="Arial" panose="020B0604020202020204" pitchFamily="34" charset="0"/>
              <a:buChar char="•"/>
            </a:pPr>
            <a:r>
              <a:rPr lang="en-US" sz="3400" dirty="0"/>
              <a:t>Week 5: The wild-type samples significantly differed by media (</a:t>
            </a:r>
            <a:r>
              <a:rPr lang="en-US" sz="3400" i="1" dirty="0"/>
              <a:t>t</a:t>
            </a:r>
            <a:r>
              <a:rPr lang="en-US" sz="3400" dirty="0"/>
              <a:t>(8)= 9.456). The </a:t>
            </a:r>
            <a:r>
              <a:rPr lang="en-US" sz="3400" i="1" dirty="0"/>
              <a:t>abz1</a:t>
            </a:r>
            <a:r>
              <a:rPr lang="en-US" sz="3400" dirty="0"/>
              <a:t> samples </a:t>
            </a:r>
            <a:r>
              <a:rPr lang="en-US" sz="3400" dirty="0"/>
              <a:t>also differed by media (</a:t>
            </a:r>
            <a:r>
              <a:rPr lang="en-US" sz="3400" i="1" dirty="0"/>
              <a:t>t</a:t>
            </a:r>
            <a:r>
              <a:rPr lang="en-US" sz="3400" dirty="0"/>
              <a:t>(8)= 8.103). No other significant differences were found.</a:t>
            </a:r>
          </a:p>
          <a:p>
            <a:pPr marL="488941" indent="-488941">
              <a:buFont typeface="Arial" panose="020B0604020202020204" pitchFamily="34" charset="0"/>
              <a:buChar char="•"/>
            </a:pPr>
            <a:r>
              <a:rPr lang="en-US" sz="3400" dirty="0"/>
              <a:t>Week 6: The wild-type samples significantly differed by media (</a:t>
            </a:r>
            <a:r>
              <a:rPr lang="en-US" sz="3400" i="1" dirty="0"/>
              <a:t>t</a:t>
            </a:r>
            <a:r>
              <a:rPr lang="en-US" sz="3400" dirty="0"/>
              <a:t>(8)= 6.856). The </a:t>
            </a:r>
            <a:r>
              <a:rPr lang="en-US" sz="3400" i="1" dirty="0"/>
              <a:t>abz1</a:t>
            </a:r>
            <a:r>
              <a:rPr lang="en-US" sz="3400" dirty="0"/>
              <a:t> samples </a:t>
            </a:r>
            <a:r>
              <a:rPr lang="en-US" sz="3400" dirty="0"/>
              <a:t>also differed by media (</a:t>
            </a:r>
            <a:r>
              <a:rPr lang="en-US" sz="3400" i="1" dirty="0"/>
              <a:t>t</a:t>
            </a:r>
            <a:r>
              <a:rPr lang="en-US" sz="3400" dirty="0"/>
              <a:t>(8)= 2.834). No other significant differences were found.</a:t>
            </a:r>
          </a:p>
        </p:txBody>
      </p:sp>
      <p:sp>
        <p:nvSpPr>
          <p:cNvPr id="59" name="Text Placeholder 58"/>
          <p:cNvSpPr>
            <a:spLocks noGrp="1"/>
          </p:cNvSpPr>
          <p:nvPr>
            <p:ph type="body" sz="quarter" idx="10"/>
          </p:nvPr>
        </p:nvSpPr>
        <p:spPr>
          <a:xfrm>
            <a:off x="570416" y="20230997"/>
            <a:ext cx="8694974" cy="5638976"/>
          </a:xfrm>
        </p:spPr>
        <p:txBody>
          <a:bodyPr/>
          <a:lstStyle/>
          <a:p>
            <a:endParaRPr lang="en-US" sz="3400" dirty="0"/>
          </a:p>
          <a:p>
            <a:r>
              <a:rPr lang="en-US" sz="3400" dirty="0"/>
              <a:t>Initial aging cultures were created for wild-type and </a:t>
            </a:r>
            <a:r>
              <a:rPr lang="en-US" sz="3400" i="1" dirty="0"/>
              <a:t>ABZ1</a:t>
            </a:r>
            <a:r>
              <a:rPr lang="en-US" sz="3400" dirty="0"/>
              <a:t> mutant </a:t>
            </a:r>
            <a:r>
              <a:rPr lang="en-US" sz="3400" dirty="0"/>
              <a:t>strains from which weekly samples would be drawn. </a:t>
            </a:r>
            <a:r>
              <a:rPr lang="en-US" sz="3400" dirty="0"/>
              <a:t>Both genotypes had three test tubes (A, B, C) each of the </a:t>
            </a:r>
            <a:r>
              <a:rPr lang="en-US" sz="3400" dirty="0"/>
              <a:t>each media</a:t>
            </a:r>
            <a:r>
              <a:rPr lang="en-US" sz="3400" dirty="0" smtClean="0"/>
              <a:t>. </a:t>
            </a:r>
            <a:r>
              <a:rPr lang="en-US" sz="3400" dirty="0"/>
              <a:t>Each week for six weeks, 5</a:t>
            </a:r>
            <a:r>
              <a:rPr lang="en-US" sz="3400" b="1" dirty="0"/>
              <a:t>μ</a:t>
            </a:r>
            <a:r>
              <a:rPr lang="en-US" sz="3400" dirty="0"/>
              <a:t>L samples were pipetted from each aging culture tube into three new tubes of 5mL of media for optical density measurements with a plate reader.</a:t>
            </a:r>
            <a:r>
              <a:rPr lang="en-US" sz="3400" dirty="0" smtClean="0"/>
              <a:t> </a:t>
            </a:r>
            <a:endParaRPr lang="en-US" sz="3400" dirty="0"/>
          </a:p>
          <a:p>
            <a:endParaRPr lang="en-US" sz="3400" dirty="0"/>
          </a:p>
        </p:txBody>
      </p:sp>
      <p:sp>
        <p:nvSpPr>
          <p:cNvPr id="60" name="Text Placeholder 59"/>
          <p:cNvSpPr>
            <a:spLocks noGrp="1"/>
          </p:cNvSpPr>
          <p:nvPr>
            <p:ph type="body" sz="quarter" idx="11"/>
          </p:nvPr>
        </p:nvSpPr>
        <p:spPr>
          <a:xfrm>
            <a:off x="596549" y="5771289"/>
            <a:ext cx="8694974" cy="907933"/>
          </a:xfrm>
        </p:spPr>
        <p:txBody>
          <a:bodyPr/>
          <a:lstStyle/>
          <a:p>
            <a:r>
              <a:rPr lang="en-US" sz="4800" dirty="0"/>
              <a:t>Introduction</a:t>
            </a:r>
          </a:p>
        </p:txBody>
      </p:sp>
      <p:sp>
        <p:nvSpPr>
          <p:cNvPr id="61" name="Text Placeholder 60"/>
          <p:cNvSpPr>
            <a:spLocks noGrp="1"/>
          </p:cNvSpPr>
          <p:nvPr>
            <p:ph type="body" sz="quarter" idx="20"/>
          </p:nvPr>
        </p:nvSpPr>
        <p:spPr>
          <a:xfrm>
            <a:off x="9931880" y="12985480"/>
            <a:ext cx="8942997" cy="907933"/>
          </a:xfrm>
        </p:spPr>
        <p:txBody>
          <a:bodyPr/>
          <a:lstStyle/>
          <a:p>
            <a:r>
              <a:rPr lang="en-US" sz="4800" dirty="0"/>
              <a:t>Results</a:t>
            </a:r>
          </a:p>
        </p:txBody>
      </p:sp>
      <p:sp>
        <p:nvSpPr>
          <p:cNvPr id="62" name="Text Placeholder 61"/>
          <p:cNvSpPr>
            <a:spLocks noGrp="1"/>
          </p:cNvSpPr>
          <p:nvPr>
            <p:ph type="body" sz="quarter" idx="21"/>
          </p:nvPr>
        </p:nvSpPr>
        <p:spPr>
          <a:xfrm>
            <a:off x="596549" y="6868353"/>
            <a:ext cx="8694974" cy="12859414"/>
          </a:xfrm>
        </p:spPr>
        <p:txBody>
          <a:bodyPr/>
          <a:lstStyle/>
          <a:p>
            <a:pPr>
              <a:spcBef>
                <a:spcPts val="0"/>
              </a:spcBef>
            </a:pPr>
            <a:r>
              <a:rPr lang="en-US" sz="3400" dirty="0">
                <a:latin typeface="Times New Roman"/>
                <a:ea typeface="ＭＳ 明朝"/>
                <a:cs typeface="Times New Roman"/>
              </a:rPr>
              <a:t>Past research has found dietary restrictions for model organisms will increase longevity. Specifically, reduction of </a:t>
            </a:r>
            <a:r>
              <a:rPr lang="en-US" sz="3400" dirty="0" err="1">
                <a:latin typeface="Times New Roman"/>
                <a:ea typeface="ＭＳ 明朝"/>
                <a:cs typeface="Times New Roman"/>
              </a:rPr>
              <a:t>folate</a:t>
            </a:r>
            <a:r>
              <a:rPr lang="en-US" sz="3400" dirty="0">
                <a:latin typeface="Times New Roman"/>
                <a:ea typeface="ＭＳ 明朝"/>
                <a:cs typeface="Times New Roman"/>
              </a:rPr>
              <a:t> biosynthesis has increased lifespans in </a:t>
            </a:r>
            <a:r>
              <a:rPr lang="en-US" sz="3400" i="1" dirty="0">
                <a:latin typeface="Times New Roman"/>
                <a:ea typeface="ＭＳ 明朝"/>
                <a:cs typeface="Times New Roman"/>
              </a:rPr>
              <a:t>C. </a:t>
            </a:r>
            <a:r>
              <a:rPr lang="en-US" sz="3400" i="1" dirty="0" err="1">
                <a:latin typeface="Times New Roman"/>
                <a:ea typeface="ＭＳ 明朝"/>
                <a:cs typeface="Times New Roman"/>
              </a:rPr>
              <a:t>elegans</a:t>
            </a:r>
            <a:r>
              <a:rPr lang="en-US" sz="3400" i="1" dirty="0">
                <a:latin typeface="Times New Roman"/>
                <a:ea typeface="ＭＳ 明朝"/>
                <a:cs typeface="Times New Roman"/>
              </a:rPr>
              <a:t> </a:t>
            </a:r>
            <a:r>
              <a:rPr lang="en-US" sz="3400" dirty="0">
                <a:latin typeface="Times New Roman"/>
                <a:ea typeface="ＭＳ 明朝"/>
                <a:cs typeface="Times New Roman"/>
              </a:rPr>
              <a:t>[3,5] and </a:t>
            </a:r>
            <a:r>
              <a:rPr lang="en-US" sz="3400" i="1" dirty="0">
                <a:latin typeface="Times New Roman"/>
                <a:ea typeface="ＭＳ 明朝"/>
                <a:cs typeface="Times New Roman"/>
              </a:rPr>
              <a:t>S. </a:t>
            </a:r>
            <a:r>
              <a:rPr lang="en-US" sz="3400" i="1" dirty="0" err="1">
                <a:latin typeface="Times New Roman"/>
                <a:ea typeface="ＭＳ 明朝"/>
                <a:cs typeface="Times New Roman"/>
              </a:rPr>
              <a:t>cereviseae</a:t>
            </a:r>
            <a:r>
              <a:rPr lang="en-US" sz="3400" i="1" dirty="0">
                <a:latin typeface="Times New Roman"/>
                <a:ea typeface="ＭＳ 明朝"/>
                <a:cs typeface="Times New Roman"/>
              </a:rPr>
              <a:t> </a:t>
            </a:r>
            <a:r>
              <a:rPr lang="en-US" sz="3400" dirty="0">
                <a:latin typeface="Times New Roman"/>
                <a:ea typeface="ＭＳ 明朝"/>
                <a:cs typeface="Times New Roman"/>
              </a:rPr>
              <a:t>[2,4].</a:t>
            </a:r>
          </a:p>
          <a:p>
            <a:pPr>
              <a:spcBef>
                <a:spcPts val="0"/>
              </a:spcBef>
            </a:pPr>
            <a:endParaRPr lang="en-US" sz="3400" dirty="0">
              <a:latin typeface="Times New Roman"/>
              <a:ea typeface="ＭＳ 明朝"/>
              <a:cs typeface="Times New Roman"/>
            </a:endParaRPr>
          </a:p>
          <a:p>
            <a:pPr>
              <a:spcBef>
                <a:spcPts val="0"/>
              </a:spcBef>
            </a:pPr>
            <a:r>
              <a:rPr lang="en-US" sz="3400" dirty="0">
                <a:latin typeface="Times New Roman"/>
                <a:ea typeface="ＭＳ 明朝"/>
                <a:cs typeface="Times New Roman"/>
              </a:rPr>
              <a:t>Two strains of yeast were used for comparison in this experiment: </a:t>
            </a:r>
            <a:r>
              <a:rPr lang="en-US" sz="3400" dirty="0">
                <a:latin typeface="Times New Roman"/>
                <a:ea typeface="ＭＳ 明朝"/>
                <a:cs typeface="Times New Roman"/>
              </a:rPr>
              <a:t>wild-type (WT) and yeast with a mutation in </a:t>
            </a:r>
            <a:r>
              <a:rPr lang="en-US" sz="3400" i="1" dirty="0">
                <a:latin typeface="Times New Roman"/>
                <a:ea typeface="ＭＳ 明朝"/>
                <a:cs typeface="Times New Roman"/>
              </a:rPr>
              <a:t>ABZ1</a:t>
            </a:r>
            <a:r>
              <a:rPr lang="en-US" sz="3400" dirty="0">
                <a:latin typeface="Times New Roman"/>
                <a:ea typeface="ＭＳ 明朝"/>
                <a:cs typeface="Times New Roman"/>
              </a:rPr>
              <a:t> (</a:t>
            </a:r>
            <a:r>
              <a:rPr lang="en-US" sz="3400" i="1" dirty="0">
                <a:latin typeface="Times New Roman"/>
                <a:ea typeface="ＭＳ 明朝"/>
                <a:cs typeface="Times New Roman"/>
              </a:rPr>
              <a:t>abz1</a:t>
            </a:r>
            <a:r>
              <a:rPr lang="en-US" sz="3400" dirty="0">
                <a:latin typeface="Times New Roman"/>
                <a:ea typeface="ＭＳ 明朝"/>
                <a:cs typeface="Times New Roman"/>
              </a:rPr>
              <a:t>).  ABZ1 encodes a protein in the </a:t>
            </a:r>
            <a:r>
              <a:rPr lang="en-US" sz="3400" dirty="0">
                <a:latin typeface="Times New Roman"/>
                <a:ea typeface="ＭＳ 明朝"/>
                <a:cs typeface="Times New Roman"/>
              </a:rPr>
              <a:t>folate biosynthesis </a:t>
            </a:r>
            <a:r>
              <a:rPr lang="en-US" sz="3400" dirty="0">
                <a:latin typeface="Times New Roman"/>
                <a:ea typeface="ＭＳ 明朝"/>
                <a:cs typeface="Times New Roman"/>
              </a:rPr>
              <a:t>pathway </a:t>
            </a:r>
            <a:r>
              <a:rPr lang="en-US" sz="3400" dirty="0">
                <a:latin typeface="Times New Roman"/>
                <a:ea typeface="ＭＳ 明朝"/>
                <a:cs typeface="Times New Roman"/>
              </a:rPr>
              <a:t>[1]. </a:t>
            </a:r>
            <a:r>
              <a:rPr lang="en-US" sz="3400" dirty="0">
                <a:latin typeface="Times New Roman"/>
                <a:ea typeface="ＭＳ 明朝"/>
                <a:cs typeface="Times New Roman"/>
              </a:rPr>
              <a:t>Both strains were grown in </a:t>
            </a:r>
            <a:r>
              <a:rPr lang="en-US" sz="3400" dirty="0">
                <a:latin typeface="Times New Roman"/>
                <a:ea typeface="ＭＳ 明朝"/>
                <a:cs typeface="Times New Roman"/>
              </a:rPr>
              <a:t>rich medium (YPD) </a:t>
            </a:r>
            <a:r>
              <a:rPr lang="en-US" sz="3400" dirty="0">
                <a:latin typeface="Times New Roman"/>
                <a:ea typeface="ＭＳ 明朝"/>
                <a:cs typeface="Times New Roman"/>
              </a:rPr>
              <a:t>and </a:t>
            </a:r>
            <a:r>
              <a:rPr lang="en-US" sz="3400" dirty="0">
                <a:latin typeface="Times New Roman"/>
                <a:ea typeface="ＭＳ 明朝"/>
                <a:cs typeface="Times New Roman"/>
              </a:rPr>
              <a:t>minimal medium free </a:t>
            </a:r>
            <a:r>
              <a:rPr lang="en-US" sz="3400" dirty="0">
                <a:latin typeface="Times New Roman"/>
                <a:ea typeface="ＭＳ 明朝"/>
                <a:cs typeface="Times New Roman"/>
              </a:rPr>
              <a:t>of </a:t>
            </a:r>
            <a:r>
              <a:rPr lang="en-US" sz="3400" dirty="0">
                <a:latin typeface="Times New Roman"/>
                <a:ea typeface="ＭＳ 明朝"/>
                <a:cs typeface="Times New Roman"/>
              </a:rPr>
              <a:t>folate (SC-f</a:t>
            </a:r>
            <a:r>
              <a:rPr lang="en-US" sz="3400" dirty="0" smtClean="0">
                <a:latin typeface="Times New Roman"/>
                <a:ea typeface="ＭＳ 明朝"/>
                <a:cs typeface="Times New Roman"/>
              </a:rPr>
              <a:t>).</a:t>
            </a:r>
          </a:p>
          <a:p>
            <a:pPr>
              <a:spcBef>
                <a:spcPts val="0"/>
              </a:spcBef>
            </a:pPr>
            <a:endParaRPr lang="en-US" sz="3400" dirty="0">
              <a:latin typeface="Times New Roman"/>
              <a:ea typeface="ＭＳ 明朝"/>
              <a:cs typeface="Times New Roman"/>
            </a:endParaRPr>
          </a:p>
          <a:p>
            <a:pPr>
              <a:spcBef>
                <a:spcPts val="0"/>
              </a:spcBef>
            </a:pPr>
            <a:endParaRPr lang="en-US" sz="3400" dirty="0">
              <a:latin typeface="Times New Roman"/>
              <a:ea typeface="ＭＳ 明朝"/>
              <a:cs typeface="Times New Roman"/>
            </a:endParaRPr>
          </a:p>
          <a:p>
            <a:pPr>
              <a:spcBef>
                <a:spcPts val="0"/>
              </a:spcBef>
            </a:pPr>
            <a:endParaRPr lang="en-US" sz="3400" dirty="0">
              <a:latin typeface="Times New Roman"/>
              <a:ea typeface="ＭＳ 明朝"/>
              <a:cs typeface="Times New Roman"/>
            </a:endParaRPr>
          </a:p>
          <a:p>
            <a:pPr>
              <a:spcBef>
                <a:spcPts val="0"/>
              </a:spcBef>
            </a:pPr>
            <a:r>
              <a:rPr lang="en-US" sz="3400" dirty="0">
                <a:latin typeface="Times New Roman"/>
                <a:ea typeface="ＭＳ 明朝"/>
                <a:cs typeface="Times New Roman"/>
              </a:rPr>
              <a:t>Based on results from previous research, it was hypothesized that the </a:t>
            </a:r>
            <a:r>
              <a:rPr lang="en-US" sz="3400" i="1" dirty="0">
                <a:latin typeface="Times New Roman"/>
                <a:ea typeface="ＭＳ 明朝"/>
                <a:cs typeface="Times New Roman"/>
              </a:rPr>
              <a:t>ABZ1</a:t>
            </a:r>
            <a:r>
              <a:rPr lang="en-US" sz="3400" dirty="0">
                <a:latin typeface="Times New Roman"/>
                <a:ea typeface="ＭＳ 明朝"/>
                <a:cs typeface="Times New Roman"/>
              </a:rPr>
              <a:t> mutant </a:t>
            </a:r>
            <a:r>
              <a:rPr lang="en-US" sz="3400" dirty="0">
                <a:latin typeface="Times New Roman"/>
                <a:ea typeface="ＭＳ 明朝"/>
                <a:cs typeface="Times New Roman"/>
              </a:rPr>
              <a:t>species of </a:t>
            </a:r>
            <a:r>
              <a:rPr lang="en-US" sz="3400" i="1" dirty="0">
                <a:latin typeface="Times New Roman"/>
                <a:ea typeface="ＭＳ 明朝"/>
                <a:cs typeface="Times New Roman"/>
              </a:rPr>
              <a:t>S. </a:t>
            </a:r>
            <a:r>
              <a:rPr lang="en-US" sz="3400" i="1" dirty="0" err="1">
                <a:latin typeface="Times New Roman"/>
                <a:ea typeface="ＭＳ 明朝"/>
                <a:cs typeface="Times New Roman"/>
              </a:rPr>
              <a:t>cerevisiae</a:t>
            </a:r>
            <a:r>
              <a:rPr lang="en-US" sz="3400" i="1" dirty="0">
                <a:latin typeface="Times New Roman"/>
                <a:ea typeface="ＭＳ 明朝"/>
                <a:cs typeface="Times New Roman"/>
              </a:rPr>
              <a:t> </a:t>
            </a:r>
            <a:r>
              <a:rPr lang="en-US" sz="3400" dirty="0">
                <a:latin typeface="Times New Roman"/>
                <a:ea typeface="ＭＳ 明朝"/>
                <a:cs typeface="Times New Roman"/>
              </a:rPr>
              <a:t>would have a greater longevity than the wild type with normal </a:t>
            </a:r>
            <a:r>
              <a:rPr lang="en-US" sz="3400" dirty="0" err="1">
                <a:latin typeface="Times New Roman"/>
                <a:ea typeface="ＭＳ 明朝"/>
                <a:cs typeface="Times New Roman"/>
              </a:rPr>
              <a:t>folate</a:t>
            </a:r>
            <a:r>
              <a:rPr lang="en-US" sz="3400" dirty="0">
                <a:latin typeface="Times New Roman"/>
                <a:ea typeface="ＭＳ 明朝"/>
                <a:cs typeface="Times New Roman"/>
              </a:rPr>
              <a:t> biosynthesis pathways over the course of the experiment (six weeks). Additionally, it was hypothesized that the folate-free </a:t>
            </a:r>
            <a:r>
              <a:rPr lang="en-US" sz="3400" dirty="0">
                <a:latin typeface="Times New Roman"/>
                <a:ea typeface="ＭＳ 明朝"/>
                <a:cs typeface="Times New Roman"/>
              </a:rPr>
              <a:t>minimal medium would </a:t>
            </a:r>
            <a:r>
              <a:rPr lang="en-US" sz="3400" dirty="0">
                <a:latin typeface="Times New Roman"/>
                <a:ea typeface="ＭＳ 明朝"/>
                <a:cs typeface="Times New Roman"/>
              </a:rPr>
              <a:t>allow greater longevity in both yeast species.</a:t>
            </a:r>
          </a:p>
          <a:p>
            <a:endParaRPr lang="en-US" sz="3400" dirty="0"/>
          </a:p>
        </p:txBody>
      </p:sp>
      <p:sp>
        <p:nvSpPr>
          <p:cNvPr id="63" name="Text Placeholder 62"/>
          <p:cNvSpPr>
            <a:spLocks noGrp="1"/>
          </p:cNvSpPr>
          <p:nvPr>
            <p:ph type="body" sz="quarter" idx="22"/>
          </p:nvPr>
        </p:nvSpPr>
        <p:spPr>
          <a:xfrm>
            <a:off x="575383" y="19758891"/>
            <a:ext cx="8694974" cy="907933"/>
          </a:xfrm>
        </p:spPr>
        <p:txBody>
          <a:bodyPr/>
          <a:lstStyle/>
          <a:p>
            <a:r>
              <a:rPr lang="en-US" sz="4800" dirty="0"/>
              <a:t>Materials &amp; Methods</a:t>
            </a:r>
          </a:p>
        </p:txBody>
      </p:sp>
      <p:sp>
        <p:nvSpPr>
          <p:cNvPr id="66" name="Text Placeholder 65"/>
          <p:cNvSpPr>
            <a:spLocks noGrp="1"/>
          </p:cNvSpPr>
          <p:nvPr>
            <p:ph type="body" sz="quarter" idx="27"/>
          </p:nvPr>
        </p:nvSpPr>
        <p:spPr>
          <a:xfrm>
            <a:off x="29143978" y="21457266"/>
            <a:ext cx="8644143" cy="907933"/>
          </a:xfrm>
        </p:spPr>
        <p:txBody>
          <a:bodyPr/>
          <a:lstStyle/>
          <a:p>
            <a:r>
              <a:rPr lang="en-US" sz="4800" dirty="0"/>
              <a:t>References</a:t>
            </a:r>
          </a:p>
        </p:txBody>
      </p:sp>
      <p:sp>
        <p:nvSpPr>
          <p:cNvPr id="67" name="Text Placeholder 66"/>
          <p:cNvSpPr>
            <a:spLocks noGrp="1"/>
          </p:cNvSpPr>
          <p:nvPr>
            <p:ph type="body" sz="quarter" idx="28"/>
          </p:nvPr>
        </p:nvSpPr>
        <p:spPr>
          <a:xfrm>
            <a:off x="29143978" y="22553105"/>
            <a:ext cx="8644143" cy="7319436"/>
          </a:xfrm>
        </p:spPr>
        <p:txBody>
          <a:bodyPr/>
          <a:lstStyle/>
          <a:p>
            <a:pPr marL="488941" indent="-488941">
              <a:buFont typeface="+mj-lt"/>
              <a:buAutoNum type="arabicPeriod"/>
            </a:pPr>
            <a:r>
              <a:rPr lang="en-US" sz="2600" dirty="0"/>
              <a:t>“ABZ1” (2005, August 25). Saccharomyces Genome Database. Retrieved from http://www.yeastgenome.org/locus/S000005316/overview</a:t>
            </a:r>
          </a:p>
          <a:p>
            <a:pPr marL="488941" indent="-488941">
              <a:buFont typeface="+mj-lt"/>
              <a:buAutoNum type="arabicPeriod"/>
            </a:pPr>
            <a:r>
              <a:rPr lang="en-US" sz="2600" dirty="0" err="1"/>
              <a:t>Burtner</a:t>
            </a:r>
            <a:r>
              <a:rPr lang="en-US" sz="2600" dirty="0"/>
              <a:t>, C. R., Murakami, C. J., Kennedy, B. K., &amp; </a:t>
            </a:r>
            <a:r>
              <a:rPr lang="en-US" sz="2600" dirty="0" err="1"/>
              <a:t>Kaeberlein</a:t>
            </a:r>
            <a:r>
              <a:rPr lang="en-US" sz="2600" dirty="0"/>
              <a:t>, M. (2009). A molecular mechanism of chronological aging in yeast. </a:t>
            </a:r>
            <a:r>
              <a:rPr lang="en-US" sz="2600" i="1" dirty="0"/>
              <a:t>Cell Cycle 8</a:t>
            </a:r>
            <a:r>
              <a:rPr lang="en-US" sz="2600" dirty="0"/>
              <a:t>(8), 1256-1270.</a:t>
            </a:r>
          </a:p>
          <a:p>
            <a:pPr marL="488941" indent="-488941">
              <a:buFont typeface="+mj-lt"/>
              <a:buAutoNum type="arabicPeriod"/>
            </a:pPr>
            <a:r>
              <a:rPr lang="en-US" sz="2600" dirty="0"/>
              <a:t>Nguyen, T. P., &amp; Clarke, C. F. (2012). </a:t>
            </a:r>
            <a:r>
              <a:rPr lang="en-US" sz="2600" dirty="0" err="1"/>
              <a:t>Folate</a:t>
            </a:r>
            <a:r>
              <a:rPr lang="en-US" sz="2600" dirty="0"/>
              <a:t> status of gut </a:t>
            </a:r>
            <a:r>
              <a:rPr lang="en-US" sz="2600" dirty="0" err="1"/>
              <a:t>microbiome</a:t>
            </a:r>
            <a:r>
              <a:rPr lang="en-US" sz="2600" dirty="0"/>
              <a:t> affects </a:t>
            </a:r>
            <a:r>
              <a:rPr lang="en-US" sz="2600" dirty="0" err="1"/>
              <a:t>Caenorhabditis</a:t>
            </a:r>
            <a:r>
              <a:rPr lang="en-US" sz="2600" dirty="0"/>
              <a:t> </a:t>
            </a:r>
            <a:r>
              <a:rPr lang="en-US" sz="2600" dirty="0" err="1"/>
              <a:t>elegans</a:t>
            </a:r>
            <a:r>
              <a:rPr lang="en-US" sz="2600" dirty="0"/>
              <a:t> lifespan. </a:t>
            </a:r>
            <a:r>
              <a:rPr lang="en-US" sz="2600" i="1" dirty="0"/>
              <a:t>BMC Biology, 10</a:t>
            </a:r>
            <a:r>
              <a:rPr lang="en-US" sz="2600" dirty="0"/>
              <a:t>(1), 66.</a:t>
            </a:r>
          </a:p>
          <a:p>
            <a:pPr marL="488941" indent="-488941">
              <a:buFont typeface="+mj-lt"/>
              <a:buAutoNum type="arabicPeriod"/>
            </a:pPr>
            <a:r>
              <a:rPr lang="en-US" sz="2600" dirty="0"/>
              <a:t>Powers, R. W., </a:t>
            </a:r>
            <a:r>
              <a:rPr lang="en-US" sz="2600" dirty="0" err="1"/>
              <a:t>Kaeberlein</a:t>
            </a:r>
            <a:r>
              <a:rPr lang="en-US" sz="2600" dirty="0"/>
              <a:t>, M., Caldwell, S. D., Kennedy, B. K., &amp; Fields, S. (2006). Extensions of chronological lifespan in yeast by decreased TOR pathway signaling. </a:t>
            </a:r>
            <a:r>
              <a:rPr lang="en-US" sz="2600" i="1" dirty="0"/>
              <a:t>Genes &amp; Development, 20</a:t>
            </a:r>
            <a:r>
              <a:rPr lang="en-US" sz="2600" dirty="0"/>
              <a:t>(2), 174-184.</a:t>
            </a:r>
          </a:p>
          <a:p>
            <a:pPr marL="488941" indent="-488941">
              <a:buFont typeface="+mj-lt"/>
              <a:buAutoNum type="arabicPeriod"/>
            </a:pPr>
            <a:r>
              <a:rPr lang="en-US" sz="2600" dirty="0" err="1"/>
              <a:t>Virk</a:t>
            </a:r>
            <a:r>
              <a:rPr lang="en-US" sz="2600" dirty="0"/>
              <a:t>, B., </a:t>
            </a:r>
            <a:r>
              <a:rPr lang="en-US" sz="2600" dirty="0" err="1"/>
              <a:t>Correia</a:t>
            </a:r>
            <a:r>
              <a:rPr lang="en-US" sz="2600" dirty="0"/>
              <a:t>, G., Dixon, D. P., </a:t>
            </a:r>
            <a:r>
              <a:rPr lang="en-US" sz="2600" dirty="0" err="1"/>
              <a:t>Feyst</a:t>
            </a:r>
            <a:r>
              <a:rPr lang="en-US" sz="2600" dirty="0"/>
              <a:t>, I., </a:t>
            </a:r>
            <a:r>
              <a:rPr lang="en-US" sz="2600" dirty="0" err="1"/>
              <a:t>Jia</a:t>
            </a:r>
            <a:r>
              <a:rPr lang="en-US" sz="2600" dirty="0"/>
              <a:t>, J., </a:t>
            </a:r>
            <a:r>
              <a:rPr lang="en-US" sz="2600" dirty="0" err="1"/>
              <a:t>Oberleitner</a:t>
            </a:r>
            <a:r>
              <a:rPr lang="en-US" sz="2600" dirty="0"/>
              <a:t>, N., … &amp; </a:t>
            </a:r>
            <a:r>
              <a:rPr lang="en-US" sz="2600" dirty="0" err="1"/>
              <a:t>Weinkove</a:t>
            </a:r>
            <a:r>
              <a:rPr lang="en-US" sz="2600" dirty="0"/>
              <a:t>, D. (2012). Excessive </a:t>
            </a:r>
            <a:r>
              <a:rPr lang="en-US" sz="2600" dirty="0" err="1"/>
              <a:t>folate</a:t>
            </a:r>
            <a:r>
              <a:rPr lang="en-US" sz="2600" dirty="0"/>
              <a:t> synthesis limits lifespan in the C. </a:t>
            </a:r>
            <a:r>
              <a:rPr lang="en-US" sz="2600" dirty="0" err="1"/>
              <a:t>elegans</a:t>
            </a:r>
            <a:r>
              <a:rPr lang="en-US" sz="2600" dirty="0"/>
              <a:t>: E. coli aging model. </a:t>
            </a:r>
            <a:r>
              <a:rPr lang="en-US" sz="2600" i="1" dirty="0"/>
              <a:t>BMC Biology, 10</a:t>
            </a:r>
            <a:r>
              <a:rPr lang="en-US" sz="2600" dirty="0"/>
              <a:t>(1), 67. </a:t>
            </a:r>
          </a:p>
        </p:txBody>
      </p:sp>
      <p:sp>
        <p:nvSpPr>
          <p:cNvPr id="71" name="Text Placeholder 70"/>
          <p:cNvSpPr>
            <a:spLocks noGrp="1"/>
          </p:cNvSpPr>
          <p:nvPr>
            <p:ph type="body" sz="quarter" idx="136"/>
          </p:nvPr>
        </p:nvSpPr>
        <p:spPr>
          <a:xfrm>
            <a:off x="19625403" y="7898391"/>
            <a:ext cx="8485753" cy="21858800"/>
          </a:xfrm>
        </p:spPr>
        <p:txBody>
          <a:bodyPr/>
          <a:lstStyle/>
          <a:p>
            <a:endParaRPr lang="en-US" sz="3400" dirty="0"/>
          </a:p>
          <a:p>
            <a:endParaRPr lang="en-US" sz="3400" dirty="0"/>
          </a:p>
          <a:p>
            <a:endParaRPr lang="en-US" sz="3400" dirty="0"/>
          </a:p>
          <a:p>
            <a:endParaRPr lang="en-US" sz="3400" dirty="0"/>
          </a:p>
          <a:p>
            <a:endParaRPr lang="en-US" sz="3400" dirty="0"/>
          </a:p>
          <a:p>
            <a:endParaRPr lang="en-US" sz="3400" dirty="0"/>
          </a:p>
          <a:p>
            <a:endParaRPr lang="en-US" sz="3400" dirty="0"/>
          </a:p>
          <a:p>
            <a:endParaRPr lang="en-US" sz="3400" dirty="0"/>
          </a:p>
          <a:p>
            <a:endParaRPr lang="en-US" sz="3400" dirty="0"/>
          </a:p>
          <a:p>
            <a:endParaRPr lang="en-US" sz="3400" dirty="0"/>
          </a:p>
          <a:p>
            <a:endParaRPr lang="en-US" sz="3400" dirty="0"/>
          </a:p>
          <a:p>
            <a:endParaRPr lang="en-US" sz="3400" dirty="0"/>
          </a:p>
          <a:p>
            <a:endParaRPr lang="en-US" sz="3400" dirty="0"/>
          </a:p>
          <a:p>
            <a:endParaRPr lang="en-US" sz="3400" dirty="0"/>
          </a:p>
          <a:p>
            <a:endParaRPr lang="en-US" sz="3400" dirty="0"/>
          </a:p>
          <a:p>
            <a:endParaRPr lang="en-US" sz="3400" dirty="0"/>
          </a:p>
          <a:p>
            <a:endParaRPr lang="en-US" sz="3400" dirty="0"/>
          </a:p>
          <a:p>
            <a:endParaRPr lang="en-US" sz="3400" dirty="0"/>
          </a:p>
          <a:p>
            <a:endParaRPr lang="en-US" sz="3400" dirty="0"/>
          </a:p>
          <a:p>
            <a:endParaRPr lang="en-US" sz="3400" dirty="0"/>
          </a:p>
          <a:p>
            <a:endParaRPr lang="en-US" sz="3400" dirty="0"/>
          </a:p>
          <a:p>
            <a:endParaRPr lang="en-US" sz="3400" dirty="0"/>
          </a:p>
          <a:p>
            <a:endParaRPr lang="en-US" sz="3400" dirty="0"/>
          </a:p>
          <a:p>
            <a:endParaRPr lang="en-US" sz="3400" dirty="0"/>
          </a:p>
          <a:p>
            <a:endParaRPr lang="en-US" sz="3400" dirty="0"/>
          </a:p>
          <a:p>
            <a:endParaRPr lang="en-US" sz="3400" dirty="0"/>
          </a:p>
          <a:p>
            <a:endParaRPr lang="en-US" sz="3400" dirty="0"/>
          </a:p>
          <a:p>
            <a:r>
              <a:rPr lang="en-US" sz="3400" dirty="0"/>
              <a:t>Our </a:t>
            </a:r>
            <a:r>
              <a:rPr lang="en-US" sz="3400" dirty="0"/>
              <a:t>results did not support those from previous research in </a:t>
            </a:r>
            <a:r>
              <a:rPr lang="en-US" sz="3400" i="1" dirty="0">
                <a:latin typeface="Times New Roman"/>
                <a:ea typeface="ＭＳ 明朝"/>
                <a:cs typeface="Times New Roman"/>
              </a:rPr>
              <a:t>C. </a:t>
            </a:r>
            <a:r>
              <a:rPr lang="en-US" sz="3400" i="1" dirty="0" err="1">
                <a:latin typeface="Times New Roman"/>
                <a:ea typeface="ＭＳ 明朝"/>
                <a:cs typeface="Times New Roman"/>
              </a:rPr>
              <a:t>elegans</a:t>
            </a:r>
            <a:r>
              <a:rPr lang="en-US" sz="3400" i="1" dirty="0">
                <a:latin typeface="Times New Roman"/>
                <a:ea typeface="ＭＳ 明朝"/>
                <a:cs typeface="Times New Roman"/>
              </a:rPr>
              <a:t> </a:t>
            </a:r>
            <a:r>
              <a:rPr lang="en-US" sz="3400" dirty="0">
                <a:latin typeface="Times New Roman"/>
                <a:ea typeface="ＭＳ 明朝"/>
                <a:cs typeface="Times New Roman"/>
              </a:rPr>
              <a:t>[3,5] and </a:t>
            </a:r>
            <a:r>
              <a:rPr lang="en-US" sz="3400" i="1" dirty="0">
                <a:latin typeface="Times New Roman"/>
                <a:ea typeface="ＭＳ 明朝"/>
                <a:cs typeface="Times New Roman"/>
              </a:rPr>
              <a:t>S. </a:t>
            </a:r>
            <a:r>
              <a:rPr lang="en-US" sz="3400" i="1" dirty="0" err="1">
                <a:latin typeface="Times New Roman"/>
                <a:ea typeface="ＭＳ 明朝"/>
                <a:cs typeface="Times New Roman"/>
              </a:rPr>
              <a:t>cereviseae</a:t>
            </a:r>
            <a:r>
              <a:rPr lang="en-US" sz="3400" i="1" dirty="0">
                <a:latin typeface="Times New Roman"/>
                <a:ea typeface="ＭＳ 明朝"/>
                <a:cs typeface="Times New Roman"/>
              </a:rPr>
              <a:t> </a:t>
            </a:r>
            <a:r>
              <a:rPr lang="en-US" sz="3400" dirty="0">
                <a:latin typeface="Times New Roman"/>
                <a:ea typeface="ＭＳ 明朝"/>
                <a:cs typeface="Times New Roman"/>
              </a:rPr>
              <a:t>[2,4] which indicated that reduction of folate biosynthesis has increased lifespans in these model organisms. Based on our results, the wild-type with no environmental limits on folate production will have the greatest longevity as measurable by reproductive lifespan. </a:t>
            </a:r>
          </a:p>
        </p:txBody>
      </p:sp>
      <p:sp>
        <p:nvSpPr>
          <p:cNvPr id="72" name="Text Placeholder 71"/>
          <p:cNvSpPr>
            <a:spLocks noGrp="1"/>
          </p:cNvSpPr>
          <p:nvPr>
            <p:ph type="body" sz="quarter" idx="137"/>
          </p:nvPr>
        </p:nvSpPr>
        <p:spPr>
          <a:xfrm>
            <a:off x="29065505" y="5780812"/>
            <a:ext cx="8683378" cy="907933"/>
          </a:xfrm>
        </p:spPr>
        <p:txBody>
          <a:bodyPr/>
          <a:lstStyle/>
          <a:p>
            <a:r>
              <a:rPr lang="en-US" sz="4800" dirty="0"/>
              <a:t>Conclusions</a:t>
            </a:r>
          </a:p>
        </p:txBody>
      </p:sp>
      <p:sp>
        <p:nvSpPr>
          <p:cNvPr id="73" name="Text Placeholder 72"/>
          <p:cNvSpPr>
            <a:spLocks noGrp="1"/>
          </p:cNvSpPr>
          <p:nvPr>
            <p:ph type="body" sz="quarter" idx="150"/>
          </p:nvPr>
        </p:nvSpPr>
        <p:spPr>
          <a:xfrm>
            <a:off x="4754880" y="3178111"/>
            <a:ext cx="28895040" cy="1196460"/>
          </a:xfrm>
        </p:spPr>
        <p:txBody>
          <a:bodyPr/>
          <a:lstStyle/>
          <a:p>
            <a:r>
              <a:rPr lang="en-US" sz="5700" dirty="0"/>
              <a:t>Alesha </a:t>
            </a:r>
            <a:r>
              <a:rPr lang="en-US" sz="5700" dirty="0"/>
              <a:t>Hicks, Kayla O’Connell, and Rebecca Seipelt-Thiemann</a:t>
            </a:r>
            <a:endParaRPr lang="en-US" sz="5700" dirty="0"/>
          </a:p>
        </p:txBody>
      </p:sp>
      <p:sp>
        <p:nvSpPr>
          <p:cNvPr id="74" name="Text Placeholder 73"/>
          <p:cNvSpPr>
            <a:spLocks noGrp="1"/>
          </p:cNvSpPr>
          <p:nvPr>
            <p:ph type="body" sz="quarter" idx="195"/>
          </p:nvPr>
        </p:nvSpPr>
        <p:spPr>
          <a:xfrm>
            <a:off x="5442857" y="4287827"/>
            <a:ext cx="27519086" cy="1128097"/>
          </a:xfrm>
        </p:spPr>
        <p:txBody>
          <a:bodyPr>
            <a:normAutofit/>
          </a:bodyPr>
          <a:lstStyle/>
          <a:p>
            <a:r>
              <a:rPr lang="en-US" sz="4600" dirty="0"/>
              <a:t>Biology Department, Middle Tennessee State University</a:t>
            </a:r>
          </a:p>
        </p:txBody>
      </p:sp>
      <p:sp>
        <p:nvSpPr>
          <p:cNvPr id="75" name="Text Placeholder 74"/>
          <p:cNvSpPr>
            <a:spLocks noGrp="1"/>
          </p:cNvSpPr>
          <p:nvPr>
            <p:ph type="body" sz="quarter" idx="196"/>
          </p:nvPr>
        </p:nvSpPr>
        <p:spPr>
          <a:xfrm>
            <a:off x="0" y="-58382"/>
            <a:ext cx="38404800" cy="1483403"/>
          </a:xfrm>
        </p:spPr>
        <p:txBody>
          <a:bodyPr>
            <a:noAutofit/>
          </a:bodyPr>
          <a:lstStyle/>
          <a:p>
            <a:r>
              <a:rPr lang="en-US" sz="10000" dirty="0"/>
              <a:t>Folate Effects on Lifespan of </a:t>
            </a:r>
            <a:r>
              <a:rPr lang="en-US" sz="10000" i="1" dirty="0"/>
              <a:t>Saccharomyces cerevisiae</a:t>
            </a:r>
          </a:p>
        </p:txBody>
      </p:sp>
      <p:graphicFrame>
        <p:nvGraphicFramePr>
          <p:cNvPr id="19" name="Chart 18"/>
          <p:cNvGraphicFramePr>
            <a:graphicFrameLocks/>
          </p:cNvGraphicFramePr>
          <p:nvPr>
            <p:extLst>
              <p:ext uri="{D42A27DB-BD31-4B8C-83A1-F6EECF244321}">
                <p14:modId xmlns:p14="http://schemas.microsoft.com/office/powerpoint/2010/main" val="1999780754"/>
              </p:ext>
            </p:extLst>
          </p:nvPr>
        </p:nvGraphicFramePr>
        <p:xfrm>
          <a:off x="19387855" y="6204744"/>
          <a:ext cx="9076531" cy="10205239"/>
        </p:xfrm>
        <a:graphic>
          <a:graphicData uri="http://schemas.openxmlformats.org/drawingml/2006/chart">
            <c:chart xmlns:c="http://schemas.openxmlformats.org/drawingml/2006/chart" xmlns:r="http://schemas.openxmlformats.org/officeDocument/2006/relationships" r:id="rId3"/>
          </a:graphicData>
        </a:graphic>
      </p:graphicFrame>
      <p:sp>
        <p:nvSpPr>
          <p:cNvPr id="21" name="Text Placeholder 59"/>
          <p:cNvSpPr txBox="1">
            <a:spLocks/>
          </p:cNvSpPr>
          <p:nvPr/>
        </p:nvSpPr>
        <p:spPr>
          <a:xfrm>
            <a:off x="596550" y="13778404"/>
            <a:ext cx="8694974" cy="907933"/>
          </a:xfrm>
          <a:prstGeom prst="rect">
            <a:avLst/>
          </a:prstGeom>
          <a:noFill/>
        </p:spPr>
        <p:txBody>
          <a:bodyPr wrap="square" lIns="83816" tIns="83816" rIns="83816" bIns="83816" anchor="ctr" anchorCtr="0">
            <a:spAutoFit/>
          </a:bodyPr>
          <a:lstStyle>
            <a:lvl1pPr marL="0" indent="0" algn="ctr" defTabSz="2821436" rtl="0" eaLnBrk="1" latinLnBrk="0" hangingPunct="1">
              <a:spcBef>
                <a:spcPct val="20000"/>
              </a:spcBef>
              <a:buFont typeface="Arial" pitchFamily="34" charset="0"/>
              <a:buNone/>
              <a:defRPr sz="2000" b="1" u="sng" kern="1200" baseline="0">
                <a:solidFill>
                  <a:schemeClr val="tx1"/>
                </a:solidFill>
                <a:latin typeface="+mn-lt"/>
                <a:ea typeface="+mn-ea"/>
                <a:cs typeface="+mn-cs"/>
              </a:defRPr>
            </a:lvl1pPr>
            <a:lvl2pPr marL="2292417" indent="-881699" algn="l" defTabSz="2821436" rtl="0" eaLnBrk="1" latinLnBrk="0" hangingPunct="1">
              <a:spcBef>
                <a:spcPct val="20000"/>
              </a:spcBef>
              <a:buFont typeface="Arial" pitchFamily="34" charset="0"/>
              <a:buChar char="–"/>
              <a:defRPr sz="8700" kern="1200">
                <a:solidFill>
                  <a:schemeClr val="tx1"/>
                </a:solidFill>
                <a:latin typeface="+mn-lt"/>
                <a:ea typeface="+mn-ea"/>
                <a:cs typeface="+mn-cs"/>
              </a:defRPr>
            </a:lvl2pPr>
            <a:lvl3pPr marL="3526796" indent="-705359" algn="l" defTabSz="2821436" rtl="0" eaLnBrk="1" latinLnBrk="0" hangingPunct="1">
              <a:spcBef>
                <a:spcPct val="20000"/>
              </a:spcBef>
              <a:buFont typeface="Arial" pitchFamily="34" charset="0"/>
              <a:buChar char="•"/>
              <a:defRPr sz="7400" kern="1200">
                <a:solidFill>
                  <a:schemeClr val="tx1"/>
                </a:solidFill>
                <a:latin typeface="+mn-lt"/>
                <a:ea typeface="+mn-ea"/>
                <a:cs typeface="+mn-cs"/>
              </a:defRPr>
            </a:lvl3pPr>
            <a:lvl4pPr marL="4937514" indent="-705359" algn="l" defTabSz="2821436" rtl="0" eaLnBrk="1" latinLnBrk="0" hangingPunct="1">
              <a:spcBef>
                <a:spcPct val="20000"/>
              </a:spcBef>
              <a:buFont typeface="Arial" pitchFamily="34" charset="0"/>
              <a:buChar char="–"/>
              <a:defRPr sz="6200" kern="1200">
                <a:solidFill>
                  <a:schemeClr val="tx1"/>
                </a:solidFill>
                <a:latin typeface="+mn-lt"/>
                <a:ea typeface="+mn-ea"/>
                <a:cs typeface="+mn-cs"/>
              </a:defRPr>
            </a:lvl4pPr>
            <a:lvl5pPr marL="6348231" indent="-705359" algn="l" defTabSz="2821436" rtl="0" eaLnBrk="1" latinLnBrk="0" hangingPunct="1">
              <a:spcBef>
                <a:spcPct val="20000"/>
              </a:spcBef>
              <a:buFont typeface="Arial" pitchFamily="34" charset="0"/>
              <a:buChar char="»"/>
              <a:defRPr sz="6200" kern="1200">
                <a:solidFill>
                  <a:schemeClr val="tx1"/>
                </a:solidFill>
                <a:latin typeface="+mn-lt"/>
                <a:ea typeface="+mn-ea"/>
                <a:cs typeface="+mn-cs"/>
              </a:defRPr>
            </a:lvl5pPr>
            <a:lvl6pPr marL="7758950" indent="-705359" algn="l" defTabSz="2821436" rtl="0" eaLnBrk="1" latinLnBrk="0" hangingPunct="1">
              <a:spcBef>
                <a:spcPct val="20000"/>
              </a:spcBef>
              <a:buFont typeface="Arial" pitchFamily="34" charset="0"/>
              <a:buChar char="•"/>
              <a:defRPr sz="6200" kern="1200">
                <a:solidFill>
                  <a:schemeClr val="tx1"/>
                </a:solidFill>
                <a:latin typeface="+mn-lt"/>
                <a:ea typeface="+mn-ea"/>
                <a:cs typeface="+mn-cs"/>
              </a:defRPr>
            </a:lvl6pPr>
            <a:lvl7pPr marL="9169667" indent="-705359" algn="l" defTabSz="2821436" rtl="0" eaLnBrk="1" latinLnBrk="0" hangingPunct="1">
              <a:spcBef>
                <a:spcPct val="20000"/>
              </a:spcBef>
              <a:buFont typeface="Arial" pitchFamily="34" charset="0"/>
              <a:buChar char="•"/>
              <a:defRPr sz="6200" kern="1200">
                <a:solidFill>
                  <a:schemeClr val="tx1"/>
                </a:solidFill>
                <a:latin typeface="+mn-lt"/>
                <a:ea typeface="+mn-ea"/>
                <a:cs typeface="+mn-cs"/>
              </a:defRPr>
            </a:lvl7pPr>
            <a:lvl8pPr marL="10580386" indent="-705359" algn="l" defTabSz="2821436" rtl="0" eaLnBrk="1" latinLnBrk="0" hangingPunct="1">
              <a:spcBef>
                <a:spcPct val="20000"/>
              </a:spcBef>
              <a:buFont typeface="Arial" pitchFamily="34" charset="0"/>
              <a:buChar char="•"/>
              <a:defRPr sz="6200" kern="1200">
                <a:solidFill>
                  <a:schemeClr val="tx1"/>
                </a:solidFill>
                <a:latin typeface="+mn-lt"/>
                <a:ea typeface="+mn-ea"/>
                <a:cs typeface="+mn-cs"/>
              </a:defRPr>
            </a:lvl8pPr>
            <a:lvl9pPr marL="11991103" indent="-705359" algn="l" defTabSz="2821436" rtl="0" eaLnBrk="1" latinLnBrk="0" hangingPunct="1">
              <a:spcBef>
                <a:spcPct val="20000"/>
              </a:spcBef>
              <a:buFont typeface="Arial" pitchFamily="34" charset="0"/>
              <a:buChar char="•"/>
              <a:defRPr sz="6200" kern="1200">
                <a:solidFill>
                  <a:schemeClr val="tx1"/>
                </a:solidFill>
                <a:latin typeface="+mn-lt"/>
                <a:ea typeface="+mn-ea"/>
                <a:cs typeface="+mn-cs"/>
              </a:defRPr>
            </a:lvl9pPr>
          </a:lstStyle>
          <a:p>
            <a:r>
              <a:rPr lang="en-US" sz="4800" dirty="0"/>
              <a:t>Hypotheses</a:t>
            </a:r>
          </a:p>
        </p:txBody>
      </p:sp>
      <p:graphicFrame>
        <p:nvGraphicFramePr>
          <p:cNvPr id="22" name="Diagram 21"/>
          <p:cNvGraphicFramePr/>
          <p:nvPr>
            <p:extLst>
              <p:ext uri="{D42A27DB-BD31-4B8C-83A1-F6EECF244321}">
                <p14:modId xmlns:p14="http://schemas.microsoft.com/office/powerpoint/2010/main" val="2787273622"/>
              </p:ext>
            </p:extLst>
          </p:nvPr>
        </p:nvGraphicFramePr>
        <p:xfrm>
          <a:off x="525676" y="23669867"/>
          <a:ext cx="8575561" cy="6860449"/>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graphicFrame>
        <p:nvGraphicFramePr>
          <p:cNvPr id="3" name="Table 2"/>
          <p:cNvGraphicFramePr>
            <a:graphicFrameLocks noGrp="1"/>
          </p:cNvGraphicFramePr>
          <p:nvPr>
            <p:extLst>
              <p:ext uri="{D42A27DB-BD31-4B8C-83A1-F6EECF244321}">
                <p14:modId xmlns:p14="http://schemas.microsoft.com/office/powerpoint/2010/main" val="2859109977"/>
              </p:ext>
            </p:extLst>
          </p:nvPr>
        </p:nvGraphicFramePr>
        <p:xfrm>
          <a:off x="19625404" y="18979456"/>
          <a:ext cx="8422691" cy="4714236"/>
        </p:xfrm>
        <a:graphic>
          <a:graphicData uri="http://schemas.openxmlformats.org/drawingml/2006/table">
            <a:tbl>
              <a:tblPr firstRow="1" bandRow="1">
                <a:tableStyleId>{08FB837D-C827-4EFA-A057-4D05807E0F7C}</a:tableStyleId>
              </a:tblPr>
              <a:tblGrid>
                <a:gridCol w="1746167"/>
                <a:gridCol w="1112754"/>
                <a:gridCol w="1112754"/>
                <a:gridCol w="1112754"/>
                <a:gridCol w="1112754"/>
                <a:gridCol w="1112754"/>
                <a:gridCol w="1112754"/>
              </a:tblGrid>
              <a:tr h="781191">
                <a:tc>
                  <a:txBody>
                    <a:bodyPr/>
                    <a:lstStyle/>
                    <a:p>
                      <a:pPr algn="l" fontAlgn="b"/>
                      <a:r>
                        <a:rPr lang="en-US" sz="2500" u="none" strike="noStrike" dirty="0">
                          <a:effectLst/>
                        </a:rPr>
                        <a:t>Comparison</a:t>
                      </a:r>
                      <a:endParaRPr lang="en-US" sz="2500" b="1" i="0" u="none" strike="noStrike" dirty="0">
                        <a:solidFill>
                          <a:srgbClr val="FFFFFF"/>
                        </a:solidFill>
                        <a:effectLst/>
                        <a:latin typeface="Calibri"/>
                      </a:endParaRPr>
                    </a:p>
                  </a:txBody>
                  <a:tcPr marL="14112" marR="14112" marT="22577" marB="0" anchor="b"/>
                </a:tc>
                <a:tc>
                  <a:txBody>
                    <a:bodyPr/>
                    <a:lstStyle/>
                    <a:p>
                      <a:pPr algn="l" fontAlgn="b"/>
                      <a:r>
                        <a:rPr lang="en-US" sz="2500" u="none" strike="noStrike" dirty="0">
                          <a:effectLst/>
                        </a:rPr>
                        <a:t>Week 1</a:t>
                      </a:r>
                      <a:endParaRPr lang="en-US" sz="2500" b="1" i="0" u="none" strike="noStrike" dirty="0">
                        <a:solidFill>
                          <a:srgbClr val="FFFFFF"/>
                        </a:solidFill>
                        <a:effectLst/>
                        <a:latin typeface="Calibri"/>
                      </a:endParaRPr>
                    </a:p>
                  </a:txBody>
                  <a:tcPr marL="14112" marR="14112" marT="22577" marB="0" anchor="b"/>
                </a:tc>
                <a:tc>
                  <a:txBody>
                    <a:bodyPr/>
                    <a:lstStyle/>
                    <a:p>
                      <a:pPr algn="l" fontAlgn="b"/>
                      <a:r>
                        <a:rPr lang="en-US" sz="2500" u="none" strike="noStrike">
                          <a:effectLst/>
                        </a:rPr>
                        <a:t>Week 2</a:t>
                      </a:r>
                      <a:endParaRPr lang="en-US" sz="2500" b="1" i="0" u="none" strike="noStrike">
                        <a:solidFill>
                          <a:srgbClr val="FFFFFF"/>
                        </a:solidFill>
                        <a:effectLst/>
                        <a:latin typeface="Calibri"/>
                      </a:endParaRPr>
                    </a:p>
                  </a:txBody>
                  <a:tcPr marL="14112" marR="14112" marT="22577" marB="0" anchor="b"/>
                </a:tc>
                <a:tc>
                  <a:txBody>
                    <a:bodyPr/>
                    <a:lstStyle/>
                    <a:p>
                      <a:pPr algn="l" fontAlgn="b"/>
                      <a:r>
                        <a:rPr lang="en-US" sz="2500" u="none" strike="noStrike" dirty="0">
                          <a:effectLst/>
                        </a:rPr>
                        <a:t>Week 3</a:t>
                      </a:r>
                      <a:endParaRPr lang="en-US" sz="2500" b="1" i="0" u="none" strike="noStrike" dirty="0">
                        <a:solidFill>
                          <a:srgbClr val="FFFFFF"/>
                        </a:solidFill>
                        <a:effectLst/>
                        <a:latin typeface="Calibri"/>
                      </a:endParaRPr>
                    </a:p>
                  </a:txBody>
                  <a:tcPr marL="14112" marR="14112" marT="22577" marB="0" anchor="b"/>
                </a:tc>
                <a:tc>
                  <a:txBody>
                    <a:bodyPr/>
                    <a:lstStyle/>
                    <a:p>
                      <a:pPr algn="l" fontAlgn="b"/>
                      <a:r>
                        <a:rPr lang="en-US" sz="2500" u="none" strike="noStrike">
                          <a:effectLst/>
                        </a:rPr>
                        <a:t>Week 4</a:t>
                      </a:r>
                      <a:endParaRPr lang="en-US" sz="2500" b="1" i="0" u="none" strike="noStrike">
                        <a:solidFill>
                          <a:srgbClr val="FFFFFF"/>
                        </a:solidFill>
                        <a:effectLst/>
                        <a:latin typeface="Calibri"/>
                      </a:endParaRPr>
                    </a:p>
                  </a:txBody>
                  <a:tcPr marL="14112" marR="14112" marT="22577" marB="0" anchor="b"/>
                </a:tc>
                <a:tc>
                  <a:txBody>
                    <a:bodyPr/>
                    <a:lstStyle/>
                    <a:p>
                      <a:pPr algn="l" fontAlgn="b"/>
                      <a:r>
                        <a:rPr lang="en-US" sz="2500" u="none" strike="noStrike">
                          <a:effectLst/>
                        </a:rPr>
                        <a:t>Week 5</a:t>
                      </a:r>
                      <a:endParaRPr lang="en-US" sz="2500" b="1" i="0" u="none" strike="noStrike">
                        <a:solidFill>
                          <a:srgbClr val="FFFFFF"/>
                        </a:solidFill>
                        <a:effectLst/>
                        <a:latin typeface="Calibri"/>
                      </a:endParaRPr>
                    </a:p>
                  </a:txBody>
                  <a:tcPr marL="14112" marR="14112" marT="22577" marB="0" anchor="b"/>
                </a:tc>
                <a:tc>
                  <a:txBody>
                    <a:bodyPr/>
                    <a:lstStyle/>
                    <a:p>
                      <a:pPr algn="l" fontAlgn="b"/>
                      <a:r>
                        <a:rPr lang="en-US" sz="2500" u="none" strike="noStrike">
                          <a:effectLst/>
                        </a:rPr>
                        <a:t>Week 6</a:t>
                      </a:r>
                      <a:endParaRPr lang="en-US" sz="2500" b="1" i="0" u="none" strike="noStrike">
                        <a:solidFill>
                          <a:srgbClr val="FFFFFF"/>
                        </a:solidFill>
                        <a:effectLst/>
                        <a:latin typeface="Calibri"/>
                      </a:endParaRPr>
                    </a:p>
                  </a:txBody>
                  <a:tcPr marL="14112" marR="14112" marT="22577" marB="0" anchor="b"/>
                </a:tc>
              </a:tr>
              <a:tr h="781191">
                <a:tc>
                  <a:txBody>
                    <a:bodyPr/>
                    <a:lstStyle/>
                    <a:p>
                      <a:pPr algn="l" fontAlgn="b"/>
                      <a:r>
                        <a:rPr lang="en-US" sz="2500" u="none" strike="noStrike" dirty="0">
                          <a:effectLst/>
                        </a:rPr>
                        <a:t>WT </a:t>
                      </a:r>
                      <a:r>
                        <a:rPr lang="en-US" sz="2500" u="none" strike="noStrike" dirty="0" smtClean="0">
                          <a:effectLst/>
                        </a:rPr>
                        <a:t>– abz1</a:t>
                      </a:r>
                      <a:endParaRPr lang="en-US" sz="2500" b="0" i="1" u="none" strike="noStrike" dirty="0">
                        <a:solidFill>
                          <a:srgbClr val="000000"/>
                        </a:solidFill>
                        <a:effectLst/>
                        <a:latin typeface="Calibri"/>
                      </a:endParaRPr>
                    </a:p>
                  </a:txBody>
                  <a:tcPr marL="14112" marR="14112" marT="22577" marB="0" anchor="b"/>
                </a:tc>
                <a:tc>
                  <a:txBody>
                    <a:bodyPr/>
                    <a:lstStyle/>
                    <a:p>
                      <a:pPr algn="l" fontAlgn="b"/>
                      <a:r>
                        <a:rPr lang="en-US" sz="2500" u="none" strike="noStrike" dirty="0">
                          <a:effectLst/>
                        </a:rPr>
                        <a:t>REJECT</a:t>
                      </a:r>
                      <a:endParaRPr lang="en-US" sz="2500" b="0" i="0" u="none" strike="noStrike" dirty="0">
                        <a:solidFill>
                          <a:srgbClr val="000000"/>
                        </a:solidFill>
                        <a:effectLst/>
                        <a:latin typeface="Calibri"/>
                      </a:endParaRPr>
                    </a:p>
                  </a:txBody>
                  <a:tcPr marL="14112" marR="14112" marT="22577" marB="0" anchor="b"/>
                </a:tc>
                <a:tc>
                  <a:txBody>
                    <a:bodyPr/>
                    <a:lstStyle/>
                    <a:p>
                      <a:pPr algn="l" fontAlgn="b"/>
                      <a:r>
                        <a:rPr lang="en-US" sz="2500" u="none" strike="noStrike" dirty="0" smtClean="0">
                          <a:effectLst/>
                        </a:rPr>
                        <a:t>DO</a:t>
                      </a:r>
                      <a:r>
                        <a:rPr lang="en-US" sz="2500" u="none" strike="noStrike" baseline="0" dirty="0" smtClean="0">
                          <a:effectLst/>
                        </a:rPr>
                        <a:t> </a:t>
                      </a:r>
                      <a:r>
                        <a:rPr lang="en-US" sz="2500" u="none" strike="noStrike" dirty="0" smtClean="0">
                          <a:effectLst/>
                        </a:rPr>
                        <a:t>NOT REJECT</a:t>
                      </a:r>
                      <a:endParaRPr lang="en-US" sz="2500" b="0" i="0" u="none" strike="noStrike" dirty="0">
                        <a:solidFill>
                          <a:srgbClr val="000000"/>
                        </a:solidFill>
                        <a:effectLst/>
                        <a:latin typeface="Calibri"/>
                      </a:endParaRPr>
                    </a:p>
                  </a:txBody>
                  <a:tcPr marL="14112" marR="14112" marT="22577" marB="0" anchor="b"/>
                </a:tc>
                <a:tc>
                  <a:txBody>
                    <a:bodyPr/>
                    <a:lstStyle/>
                    <a:p>
                      <a:pPr marL="0" marR="0" indent="0" algn="l" defTabSz="4023086" rtl="0" eaLnBrk="1" fontAlgn="b" latinLnBrk="0" hangingPunct="1">
                        <a:lnSpc>
                          <a:spcPct val="100000"/>
                        </a:lnSpc>
                        <a:spcBef>
                          <a:spcPts val="0"/>
                        </a:spcBef>
                        <a:spcAft>
                          <a:spcPts val="0"/>
                        </a:spcAft>
                        <a:buClrTx/>
                        <a:buSzTx/>
                        <a:buFontTx/>
                        <a:buNone/>
                        <a:tabLst/>
                        <a:defRPr/>
                      </a:pPr>
                      <a:r>
                        <a:rPr lang="en-US" sz="2500" u="none" strike="noStrike" dirty="0" smtClean="0">
                          <a:effectLst/>
                        </a:rPr>
                        <a:t>DO</a:t>
                      </a:r>
                      <a:r>
                        <a:rPr lang="en-US" sz="2500" u="none" strike="noStrike" baseline="0" dirty="0" smtClean="0">
                          <a:effectLst/>
                        </a:rPr>
                        <a:t> </a:t>
                      </a:r>
                      <a:r>
                        <a:rPr lang="en-US" sz="2500" u="none" strike="noStrike" dirty="0" smtClean="0">
                          <a:effectLst/>
                        </a:rPr>
                        <a:t>NOT REJECT</a:t>
                      </a:r>
                      <a:endParaRPr lang="en-US" sz="2500" b="0" i="0" u="none" strike="noStrike" dirty="0" smtClean="0">
                        <a:solidFill>
                          <a:srgbClr val="000000"/>
                        </a:solidFill>
                        <a:effectLst/>
                        <a:latin typeface="+mn-lt"/>
                      </a:endParaRPr>
                    </a:p>
                  </a:txBody>
                  <a:tcPr marL="14112" marR="14112" marT="22577" marB="0" anchor="b"/>
                </a:tc>
                <a:tc>
                  <a:txBody>
                    <a:bodyPr/>
                    <a:lstStyle/>
                    <a:p>
                      <a:pPr marL="0" marR="0" indent="0" algn="l" defTabSz="4023086" rtl="0" eaLnBrk="1" fontAlgn="b" latinLnBrk="0" hangingPunct="1">
                        <a:lnSpc>
                          <a:spcPct val="100000"/>
                        </a:lnSpc>
                        <a:spcBef>
                          <a:spcPts val="0"/>
                        </a:spcBef>
                        <a:spcAft>
                          <a:spcPts val="0"/>
                        </a:spcAft>
                        <a:buClrTx/>
                        <a:buSzTx/>
                        <a:buFontTx/>
                        <a:buNone/>
                        <a:tabLst/>
                        <a:defRPr/>
                      </a:pPr>
                      <a:r>
                        <a:rPr lang="en-US" sz="2500" u="none" strike="noStrike" dirty="0" smtClean="0">
                          <a:effectLst/>
                        </a:rPr>
                        <a:t>DO</a:t>
                      </a:r>
                      <a:r>
                        <a:rPr lang="en-US" sz="2500" u="none" strike="noStrike" baseline="0" dirty="0" smtClean="0">
                          <a:effectLst/>
                        </a:rPr>
                        <a:t> </a:t>
                      </a:r>
                      <a:r>
                        <a:rPr lang="en-US" sz="2500" u="none" strike="noStrike" dirty="0" smtClean="0">
                          <a:effectLst/>
                        </a:rPr>
                        <a:t>NOT REJECT</a:t>
                      </a:r>
                      <a:endParaRPr lang="en-US" sz="2500" b="0" i="0" u="none" strike="noStrike" dirty="0" smtClean="0">
                        <a:solidFill>
                          <a:srgbClr val="000000"/>
                        </a:solidFill>
                        <a:effectLst/>
                        <a:latin typeface="+mn-lt"/>
                      </a:endParaRPr>
                    </a:p>
                  </a:txBody>
                  <a:tcPr marL="14112" marR="14112" marT="22577" marB="0" anchor="b"/>
                </a:tc>
                <a:tc>
                  <a:txBody>
                    <a:bodyPr/>
                    <a:lstStyle/>
                    <a:p>
                      <a:pPr marL="0" marR="0" indent="0" algn="l" defTabSz="4023086" rtl="0" eaLnBrk="1" fontAlgn="b" latinLnBrk="0" hangingPunct="1">
                        <a:lnSpc>
                          <a:spcPct val="100000"/>
                        </a:lnSpc>
                        <a:spcBef>
                          <a:spcPts val="0"/>
                        </a:spcBef>
                        <a:spcAft>
                          <a:spcPts val="0"/>
                        </a:spcAft>
                        <a:buClrTx/>
                        <a:buSzTx/>
                        <a:buFontTx/>
                        <a:buNone/>
                        <a:tabLst/>
                        <a:defRPr/>
                      </a:pPr>
                      <a:r>
                        <a:rPr lang="en-US" sz="2500" u="none" strike="noStrike" dirty="0" smtClean="0">
                          <a:effectLst/>
                        </a:rPr>
                        <a:t>DO</a:t>
                      </a:r>
                      <a:r>
                        <a:rPr lang="en-US" sz="2500" u="none" strike="noStrike" baseline="0" dirty="0" smtClean="0">
                          <a:effectLst/>
                        </a:rPr>
                        <a:t> </a:t>
                      </a:r>
                      <a:r>
                        <a:rPr lang="en-US" sz="2500" u="none" strike="noStrike" dirty="0" smtClean="0">
                          <a:effectLst/>
                        </a:rPr>
                        <a:t>NOT REJECT</a:t>
                      </a:r>
                      <a:endParaRPr lang="en-US" sz="2500" b="0" i="0" u="none" strike="noStrike" dirty="0" smtClean="0">
                        <a:solidFill>
                          <a:srgbClr val="000000"/>
                        </a:solidFill>
                        <a:effectLst/>
                        <a:latin typeface="+mn-lt"/>
                      </a:endParaRPr>
                    </a:p>
                  </a:txBody>
                  <a:tcPr marL="14112" marR="14112" marT="22577" marB="0" anchor="b"/>
                </a:tc>
                <a:tc>
                  <a:txBody>
                    <a:bodyPr/>
                    <a:lstStyle/>
                    <a:p>
                      <a:pPr marL="0" marR="0" indent="0" algn="l" defTabSz="4023086" rtl="0" eaLnBrk="1" fontAlgn="b" latinLnBrk="0" hangingPunct="1">
                        <a:lnSpc>
                          <a:spcPct val="100000"/>
                        </a:lnSpc>
                        <a:spcBef>
                          <a:spcPts val="0"/>
                        </a:spcBef>
                        <a:spcAft>
                          <a:spcPts val="0"/>
                        </a:spcAft>
                        <a:buClrTx/>
                        <a:buSzTx/>
                        <a:buFontTx/>
                        <a:buNone/>
                        <a:tabLst/>
                        <a:defRPr/>
                      </a:pPr>
                      <a:r>
                        <a:rPr lang="en-US" sz="2500" u="none" strike="noStrike" dirty="0" smtClean="0">
                          <a:effectLst/>
                        </a:rPr>
                        <a:t>DO</a:t>
                      </a:r>
                      <a:r>
                        <a:rPr lang="en-US" sz="2500" u="none" strike="noStrike" baseline="0" dirty="0" smtClean="0">
                          <a:effectLst/>
                        </a:rPr>
                        <a:t> </a:t>
                      </a:r>
                      <a:r>
                        <a:rPr lang="en-US" sz="2500" u="none" strike="noStrike" dirty="0" smtClean="0">
                          <a:effectLst/>
                        </a:rPr>
                        <a:t>NOT REJECT</a:t>
                      </a:r>
                      <a:endParaRPr lang="en-US" sz="2500" b="0" i="0" u="none" strike="noStrike" dirty="0" smtClean="0">
                        <a:solidFill>
                          <a:srgbClr val="000000"/>
                        </a:solidFill>
                        <a:effectLst/>
                        <a:latin typeface="+mn-lt"/>
                      </a:endParaRPr>
                    </a:p>
                  </a:txBody>
                  <a:tcPr marL="14112" marR="14112" marT="22577" marB="0" anchor="b"/>
                </a:tc>
              </a:tr>
              <a:tr h="781191">
                <a:tc>
                  <a:txBody>
                    <a:bodyPr/>
                    <a:lstStyle/>
                    <a:p>
                      <a:pPr algn="l" fontAlgn="b"/>
                      <a:r>
                        <a:rPr lang="en-US" sz="2500" u="none" strike="noStrike">
                          <a:effectLst/>
                        </a:rPr>
                        <a:t>WT: SC - YPD</a:t>
                      </a:r>
                      <a:endParaRPr lang="en-US" sz="2500" b="0" i="0" u="none" strike="noStrike">
                        <a:solidFill>
                          <a:srgbClr val="000000"/>
                        </a:solidFill>
                        <a:effectLst/>
                        <a:latin typeface="Calibri"/>
                      </a:endParaRPr>
                    </a:p>
                  </a:txBody>
                  <a:tcPr marL="14112" marR="14112" marT="22577" marB="0" anchor="b"/>
                </a:tc>
                <a:tc>
                  <a:txBody>
                    <a:bodyPr/>
                    <a:lstStyle/>
                    <a:p>
                      <a:pPr algn="l" fontAlgn="b"/>
                      <a:r>
                        <a:rPr lang="en-US" sz="2500" u="none" strike="noStrike" dirty="0" smtClean="0">
                          <a:effectLst/>
                        </a:rPr>
                        <a:t>DO NOT REJECT</a:t>
                      </a:r>
                      <a:endParaRPr lang="en-US" sz="2500" b="0" i="0" u="none" strike="noStrike" dirty="0">
                        <a:solidFill>
                          <a:srgbClr val="000000"/>
                        </a:solidFill>
                        <a:effectLst/>
                        <a:latin typeface="Calibri"/>
                      </a:endParaRPr>
                    </a:p>
                  </a:txBody>
                  <a:tcPr marL="14112" marR="14112" marT="22577" marB="0" anchor="b"/>
                </a:tc>
                <a:tc>
                  <a:txBody>
                    <a:bodyPr/>
                    <a:lstStyle/>
                    <a:p>
                      <a:pPr algn="l" fontAlgn="b"/>
                      <a:r>
                        <a:rPr lang="en-US" sz="2500" u="none" strike="noStrike" dirty="0">
                          <a:effectLst/>
                        </a:rPr>
                        <a:t>REJECT</a:t>
                      </a:r>
                      <a:endParaRPr lang="en-US" sz="2500" b="0" i="0" u="none" strike="noStrike" dirty="0">
                        <a:solidFill>
                          <a:srgbClr val="000000"/>
                        </a:solidFill>
                        <a:effectLst/>
                        <a:latin typeface="Calibri"/>
                      </a:endParaRPr>
                    </a:p>
                  </a:txBody>
                  <a:tcPr marL="14112" marR="14112" marT="22577" marB="0" anchor="b"/>
                </a:tc>
                <a:tc>
                  <a:txBody>
                    <a:bodyPr/>
                    <a:lstStyle/>
                    <a:p>
                      <a:pPr algn="l" fontAlgn="b"/>
                      <a:r>
                        <a:rPr lang="en-US" sz="2500" u="none" strike="noStrike">
                          <a:effectLst/>
                        </a:rPr>
                        <a:t>REJECT</a:t>
                      </a:r>
                      <a:endParaRPr lang="en-US" sz="2500" b="0" i="0" u="none" strike="noStrike">
                        <a:solidFill>
                          <a:srgbClr val="000000"/>
                        </a:solidFill>
                        <a:effectLst/>
                        <a:latin typeface="Calibri"/>
                      </a:endParaRPr>
                    </a:p>
                  </a:txBody>
                  <a:tcPr marL="14112" marR="14112" marT="22577" marB="0" anchor="b"/>
                </a:tc>
                <a:tc>
                  <a:txBody>
                    <a:bodyPr/>
                    <a:lstStyle/>
                    <a:p>
                      <a:pPr algn="l" fontAlgn="b"/>
                      <a:r>
                        <a:rPr lang="en-US" sz="2500" u="none" strike="noStrike">
                          <a:effectLst/>
                        </a:rPr>
                        <a:t>REJECT</a:t>
                      </a:r>
                      <a:endParaRPr lang="en-US" sz="2500" b="0" i="0" u="none" strike="noStrike">
                        <a:solidFill>
                          <a:srgbClr val="000000"/>
                        </a:solidFill>
                        <a:effectLst/>
                        <a:latin typeface="Calibri"/>
                      </a:endParaRPr>
                    </a:p>
                  </a:txBody>
                  <a:tcPr marL="14112" marR="14112" marT="22577" marB="0" anchor="b"/>
                </a:tc>
                <a:tc>
                  <a:txBody>
                    <a:bodyPr/>
                    <a:lstStyle/>
                    <a:p>
                      <a:pPr algn="l" fontAlgn="b"/>
                      <a:r>
                        <a:rPr lang="en-US" sz="2500" u="none" strike="noStrike">
                          <a:effectLst/>
                        </a:rPr>
                        <a:t>REJECT</a:t>
                      </a:r>
                      <a:endParaRPr lang="en-US" sz="2500" b="0" i="0" u="none" strike="noStrike">
                        <a:solidFill>
                          <a:srgbClr val="000000"/>
                        </a:solidFill>
                        <a:effectLst/>
                        <a:latin typeface="Calibri"/>
                      </a:endParaRPr>
                    </a:p>
                  </a:txBody>
                  <a:tcPr marL="14112" marR="14112" marT="22577" marB="0" anchor="b"/>
                </a:tc>
                <a:tc>
                  <a:txBody>
                    <a:bodyPr/>
                    <a:lstStyle/>
                    <a:p>
                      <a:pPr algn="l" fontAlgn="b"/>
                      <a:r>
                        <a:rPr lang="en-US" sz="2500" u="none" strike="noStrike">
                          <a:effectLst/>
                        </a:rPr>
                        <a:t>REJECT</a:t>
                      </a:r>
                      <a:endParaRPr lang="en-US" sz="2500" b="0" i="0" u="none" strike="noStrike">
                        <a:solidFill>
                          <a:srgbClr val="000000"/>
                        </a:solidFill>
                        <a:effectLst/>
                        <a:latin typeface="Calibri"/>
                      </a:endParaRPr>
                    </a:p>
                  </a:txBody>
                  <a:tcPr marL="14112" marR="14112" marT="22577" marB="0" anchor="b"/>
                </a:tc>
              </a:tr>
              <a:tr h="781191">
                <a:tc>
                  <a:txBody>
                    <a:bodyPr/>
                    <a:lstStyle/>
                    <a:p>
                      <a:pPr algn="l" fontAlgn="b"/>
                      <a:r>
                        <a:rPr lang="en-US" sz="2500" u="none" strike="noStrike" dirty="0" smtClean="0">
                          <a:effectLst/>
                        </a:rPr>
                        <a:t>abz1: </a:t>
                      </a:r>
                      <a:r>
                        <a:rPr lang="en-US" sz="2500" u="none" strike="noStrike" dirty="0">
                          <a:effectLst/>
                        </a:rPr>
                        <a:t>SC - YPD</a:t>
                      </a:r>
                      <a:endParaRPr lang="en-US" sz="2500" b="0" i="0" u="none" strike="noStrike" dirty="0">
                        <a:solidFill>
                          <a:srgbClr val="000000"/>
                        </a:solidFill>
                        <a:effectLst/>
                        <a:latin typeface="Calibri"/>
                      </a:endParaRPr>
                    </a:p>
                  </a:txBody>
                  <a:tcPr marL="14112" marR="14112" marT="22577" marB="0" anchor="b"/>
                </a:tc>
                <a:tc>
                  <a:txBody>
                    <a:bodyPr/>
                    <a:lstStyle/>
                    <a:p>
                      <a:pPr marL="0" marR="0" indent="0" algn="l" defTabSz="4023086" rtl="0" eaLnBrk="1" fontAlgn="b" latinLnBrk="0" hangingPunct="1">
                        <a:lnSpc>
                          <a:spcPct val="100000"/>
                        </a:lnSpc>
                        <a:spcBef>
                          <a:spcPts val="0"/>
                        </a:spcBef>
                        <a:spcAft>
                          <a:spcPts val="0"/>
                        </a:spcAft>
                        <a:buClrTx/>
                        <a:buSzTx/>
                        <a:buFontTx/>
                        <a:buNone/>
                        <a:tabLst/>
                        <a:defRPr/>
                      </a:pPr>
                      <a:r>
                        <a:rPr lang="en-US" sz="2500" u="none" strike="noStrike" dirty="0" smtClean="0">
                          <a:effectLst/>
                        </a:rPr>
                        <a:t>DO</a:t>
                      </a:r>
                      <a:r>
                        <a:rPr lang="en-US" sz="2500" u="none" strike="noStrike" baseline="0" dirty="0" smtClean="0">
                          <a:effectLst/>
                        </a:rPr>
                        <a:t> </a:t>
                      </a:r>
                      <a:r>
                        <a:rPr lang="en-US" sz="2500" u="none" strike="noStrike" dirty="0" smtClean="0">
                          <a:effectLst/>
                        </a:rPr>
                        <a:t>NOT REJECT</a:t>
                      </a:r>
                      <a:endParaRPr lang="en-US" sz="2500" b="0" i="0" u="none" strike="noStrike" dirty="0" smtClean="0">
                        <a:solidFill>
                          <a:srgbClr val="000000"/>
                        </a:solidFill>
                        <a:effectLst/>
                        <a:latin typeface="+mn-lt"/>
                      </a:endParaRPr>
                    </a:p>
                  </a:txBody>
                  <a:tcPr marL="14112" marR="14112" marT="22577" marB="0" anchor="b"/>
                </a:tc>
                <a:tc>
                  <a:txBody>
                    <a:bodyPr/>
                    <a:lstStyle/>
                    <a:p>
                      <a:pPr marL="0" marR="0" indent="0" algn="l" defTabSz="4023086" rtl="0" eaLnBrk="1" fontAlgn="b" latinLnBrk="0" hangingPunct="1">
                        <a:lnSpc>
                          <a:spcPct val="100000"/>
                        </a:lnSpc>
                        <a:spcBef>
                          <a:spcPts val="0"/>
                        </a:spcBef>
                        <a:spcAft>
                          <a:spcPts val="0"/>
                        </a:spcAft>
                        <a:buClrTx/>
                        <a:buSzTx/>
                        <a:buFontTx/>
                        <a:buNone/>
                        <a:tabLst/>
                        <a:defRPr/>
                      </a:pPr>
                      <a:r>
                        <a:rPr lang="en-US" sz="2500" u="none" strike="noStrike" dirty="0" smtClean="0">
                          <a:effectLst/>
                        </a:rPr>
                        <a:t>DO</a:t>
                      </a:r>
                      <a:r>
                        <a:rPr lang="en-US" sz="2500" u="none" strike="noStrike" baseline="0" dirty="0" smtClean="0">
                          <a:effectLst/>
                        </a:rPr>
                        <a:t> </a:t>
                      </a:r>
                      <a:r>
                        <a:rPr lang="en-US" sz="2500" u="none" strike="noStrike" dirty="0" smtClean="0">
                          <a:effectLst/>
                        </a:rPr>
                        <a:t>NOT REJECT</a:t>
                      </a:r>
                      <a:endParaRPr lang="en-US" sz="2500" b="0" i="0" u="none" strike="noStrike" dirty="0" smtClean="0">
                        <a:solidFill>
                          <a:srgbClr val="000000"/>
                        </a:solidFill>
                        <a:effectLst/>
                        <a:latin typeface="+mn-lt"/>
                      </a:endParaRPr>
                    </a:p>
                  </a:txBody>
                  <a:tcPr marL="14112" marR="14112" marT="22577" marB="0" anchor="b"/>
                </a:tc>
                <a:tc>
                  <a:txBody>
                    <a:bodyPr/>
                    <a:lstStyle/>
                    <a:p>
                      <a:pPr algn="l" fontAlgn="b"/>
                      <a:r>
                        <a:rPr lang="en-US" sz="2500" u="none" strike="noStrike" dirty="0">
                          <a:effectLst/>
                        </a:rPr>
                        <a:t>REJECT</a:t>
                      </a:r>
                      <a:endParaRPr lang="en-US" sz="2500" b="0" i="0" u="none" strike="noStrike" dirty="0">
                        <a:solidFill>
                          <a:srgbClr val="000000"/>
                        </a:solidFill>
                        <a:effectLst/>
                        <a:latin typeface="Calibri"/>
                      </a:endParaRPr>
                    </a:p>
                  </a:txBody>
                  <a:tcPr marL="14112" marR="14112" marT="22577" marB="0" anchor="b"/>
                </a:tc>
                <a:tc>
                  <a:txBody>
                    <a:bodyPr/>
                    <a:lstStyle/>
                    <a:p>
                      <a:pPr marL="0" marR="0" indent="0" algn="l" defTabSz="4023086" rtl="0" eaLnBrk="1" fontAlgn="b" latinLnBrk="0" hangingPunct="1">
                        <a:lnSpc>
                          <a:spcPct val="100000"/>
                        </a:lnSpc>
                        <a:spcBef>
                          <a:spcPts val="0"/>
                        </a:spcBef>
                        <a:spcAft>
                          <a:spcPts val="0"/>
                        </a:spcAft>
                        <a:buClrTx/>
                        <a:buSzTx/>
                        <a:buFontTx/>
                        <a:buNone/>
                        <a:tabLst/>
                        <a:defRPr/>
                      </a:pPr>
                      <a:r>
                        <a:rPr lang="en-US" sz="2500" u="none" strike="noStrike" dirty="0" smtClean="0">
                          <a:effectLst/>
                        </a:rPr>
                        <a:t>DO</a:t>
                      </a:r>
                      <a:r>
                        <a:rPr lang="en-US" sz="2500" u="none" strike="noStrike" baseline="0" dirty="0" smtClean="0">
                          <a:effectLst/>
                        </a:rPr>
                        <a:t> </a:t>
                      </a:r>
                      <a:r>
                        <a:rPr lang="en-US" sz="2500" u="none" strike="noStrike" dirty="0" smtClean="0">
                          <a:effectLst/>
                        </a:rPr>
                        <a:t>NOT REJECT</a:t>
                      </a:r>
                      <a:endParaRPr lang="en-US" sz="2500" b="0" i="0" u="none" strike="noStrike" dirty="0" smtClean="0">
                        <a:solidFill>
                          <a:srgbClr val="000000"/>
                        </a:solidFill>
                        <a:effectLst/>
                        <a:latin typeface="+mn-lt"/>
                      </a:endParaRPr>
                    </a:p>
                  </a:txBody>
                  <a:tcPr marL="14112" marR="14112" marT="22577" marB="0" anchor="b"/>
                </a:tc>
                <a:tc>
                  <a:txBody>
                    <a:bodyPr/>
                    <a:lstStyle/>
                    <a:p>
                      <a:pPr algn="l" fontAlgn="b"/>
                      <a:r>
                        <a:rPr lang="en-US" sz="2500" u="none" strike="noStrike" dirty="0">
                          <a:effectLst/>
                        </a:rPr>
                        <a:t>REJECT</a:t>
                      </a:r>
                      <a:endParaRPr lang="en-US" sz="2500" b="0" i="0" u="none" strike="noStrike" dirty="0">
                        <a:solidFill>
                          <a:srgbClr val="000000"/>
                        </a:solidFill>
                        <a:effectLst/>
                        <a:latin typeface="Calibri"/>
                      </a:endParaRPr>
                    </a:p>
                  </a:txBody>
                  <a:tcPr marL="14112" marR="14112" marT="22577" marB="0" anchor="b"/>
                </a:tc>
                <a:tc>
                  <a:txBody>
                    <a:bodyPr/>
                    <a:lstStyle/>
                    <a:p>
                      <a:pPr algn="l" fontAlgn="b"/>
                      <a:r>
                        <a:rPr lang="en-US" sz="2500" u="none" strike="noStrike">
                          <a:effectLst/>
                        </a:rPr>
                        <a:t>REJECT</a:t>
                      </a:r>
                      <a:endParaRPr lang="en-US" sz="2500" b="0" i="0" u="none" strike="noStrike">
                        <a:solidFill>
                          <a:srgbClr val="000000"/>
                        </a:solidFill>
                        <a:effectLst/>
                        <a:latin typeface="Calibri"/>
                      </a:endParaRPr>
                    </a:p>
                  </a:txBody>
                  <a:tcPr marL="14112" marR="14112" marT="22577" marB="0" anchor="b"/>
                </a:tc>
              </a:tr>
              <a:tr h="781191">
                <a:tc>
                  <a:txBody>
                    <a:bodyPr/>
                    <a:lstStyle/>
                    <a:p>
                      <a:pPr algn="l" fontAlgn="b"/>
                      <a:r>
                        <a:rPr lang="en-US" sz="2500" u="none" strike="noStrike" dirty="0">
                          <a:effectLst/>
                        </a:rPr>
                        <a:t>WT SC </a:t>
                      </a:r>
                      <a:r>
                        <a:rPr lang="en-US" sz="2500" u="none" strike="noStrike" dirty="0" smtClean="0">
                          <a:effectLst/>
                        </a:rPr>
                        <a:t>– abz1 SC</a:t>
                      </a:r>
                      <a:endParaRPr lang="en-US" sz="2500" b="0" i="0" u="none" strike="noStrike" dirty="0">
                        <a:solidFill>
                          <a:srgbClr val="000000"/>
                        </a:solidFill>
                        <a:effectLst/>
                        <a:latin typeface="Calibri"/>
                      </a:endParaRPr>
                    </a:p>
                  </a:txBody>
                  <a:tcPr marL="14112" marR="14112" marT="22577" marB="0" anchor="b"/>
                </a:tc>
                <a:tc>
                  <a:txBody>
                    <a:bodyPr/>
                    <a:lstStyle/>
                    <a:p>
                      <a:pPr marL="0" marR="0" indent="0" algn="l" defTabSz="4023086" rtl="0" eaLnBrk="1" fontAlgn="b" latinLnBrk="0" hangingPunct="1">
                        <a:lnSpc>
                          <a:spcPct val="100000"/>
                        </a:lnSpc>
                        <a:spcBef>
                          <a:spcPts val="0"/>
                        </a:spcBef>
                        <a:spcAft>
                          <a:spcPts val="0"/>
                        </a:spcAft>
                        <a:buClrTx/>
                        <a:buSzTx/>
                        <a:buFontTx/>
                        <a:buNone/>
                        <a:tabLst/>
                        <a:defRPr/>
                      </a:pPr>
                      <a:r>
                        <a:rPr lang="en-US" sz="2500" u="none" strike="noStrike" dirty="0" smtClean="0">
                          <a:effectLst/>
                        </a:rPr>
                        <a:t>DO</a:t>
                      </a:r>
                      <a:r>
                        <a:rPr lang="en-US" sz="2500" u="none" strike="noStrike" baseline="0" dirty="0" smtClean="0">
                          <a:effectLst/>
                        </a:rPr>
                        <a:t> </a:t>
                      </a:r>
                      <a:r>
                        <a:rPr lang="en-US" sz="2500" u="none" strike="noStrike" dirty="0" smtClean="0">
                          <a:effectLst/>
                        </a:rPr>
                        <a:t>NOT REJECT</a:t>
                      </a:r>
                      <a:endParaRPr lang="en-US" sz="2500" b="0" i="0" u="none" strike="noStrike" dirty="0" smtClean="0">
                        <a:solidFill>
                          <a:srgbClr val="000000"/>
                        </a:solidFill>
                        <a:effectLst/>
                        <a:latin typeface="+mn-lt"/>
                      </a:endParaRPr>
                    </a:p>
                  </a:txBody>
                  <a:tcPr marL="14112" marR="14112" marT="22577" marB="0" anchor="b"/>
                </a:tc>
                <a:tc>
                  <a:txBody>
                    <a:bodyPr/>
                    <a:lstStyle/>
                    <a:p>
                      <a:pPr algn="l" fontAlgn="b"/>
                      <a:r>
                        <a:rPr lang="en-US" sz="2500" u="none" strike="noStrike" dirty="0">
                          <a:effectLst/>
                        </a:rPr>
                        <a:t>REJECT</a:t>
                      </a:r>
                      <a:endParaRPr lang="en-US" sz="2500" b="0" i="0" u="none" strike="noStrike" dirty="0">
                        <a:solidFill>
                          <a:srgbClr val="000000"/>
                        </a:solidFill>
                        <a:effectLst/>
                        <a:latin typeface="Calibri"/>
                      </a:endParaRPr>
                    </a:p>
                  </a:txBody>
                  <a:tcPr marL="14112" marR="14112" marT="22577" marB="0" anchor="b"/>
                </a:tc>
                <a:tc>
                  <a:txBody>
                    <a:bodyPr/>
                    <a:lstStyle/>
                    <a:p>
                      <a:pPr marL="0" marR="0" indent="0" algn="l" defTabSz="4023086" rtl="0" eaLnBrk="1" fontAlgn="b" latinLnBrk="0" hangingPunct="1">
                        <a:lnSpc>
                          <a:spcPct val="100000"/>
                        </a:lnSpc>
                        <a:spcBef>
                          <a:spcPts val="0"/>
                        </a:spcBef>
                        <a:spcAft>
                          <a:spcPts val="0"/>
                        </a:spcAft>
                        <a:buClrTx/>
                        <a:buSzTx/>
                        <a:buFontTx/>
                        <a:buNone/>
                        <a:tabLst/>
                        <a:defRPr/>
                      </a:pPr>
                      <a:r>
                        <a:rPr lang="en-US" sz="2500" u="none" strike="noStrike" dirty="0" smtClean="0">
                          <a:effectLst/>
                        </a:rPr>
                        <a:t>DO</a:t>
                      </a:r>
                      <a:r>
                        <a:rPr lang="en-US" sz="2500" u="none" strike="noStrike" baseline="0" dirty="0" smtClean="0">
                          <a:effectLst/>
                        </a:rPr>
                        <a:t> </a:t>
                      </a:r>
                      <a:r>
                        <a:rPr lang="en-US" sz="2500" u="none" strike="noStrike" dirty="0" smtClean="0">
                          <a:effectLst/>
                        </a:rPr>
                        <a:t>NOT REJECT</a:t>
                      </a:r>
                      <a:endParaRPr lang="en-US" sz="2500" b="0" i="0" u="none" strike="noStrike" dirty="0" smtClean="0">
                        <a:solidFill>
                          <a:srgbClr val="000000"/>
                        </a:solidFill>
                        <a:effectLst/>
                        <a:latin typeface="+mn-lt"/>
                      </a:endParaRPr>
                    </a:p>
                  </a:txBody>
                  <a:tcPr marL="14112" marR="14112" marT="22577" marB="0" anchor="b"/>
                </a:tc>
                <a:tc>
                  <a:txBody>
                    <a:bodyPr/>
                    <a:lstStyle/>
                    <a:p>
                      <a:pPr algn="l" fontAlgn="b"/>
                      <a:r>
                        <a:rPr lang="en-US" sz="2500" u="none" strike="noStrike">
                          <a:effectLst/>
                        </a:rPr>
                        <a:t>REJECT</a:t>
                      </a:r>
                      <a:endParaRPr lang="en-US" sz="2500" b="0" i="0" u="none" strike="noStrike">
                        <a:solidFill>
                          <a:srgbClr val="000000"/>
                        </a:solidFill>
                        <a:effectLst/>
                        <a:latin typeface="Calibri"/>
                      </a:endParaRPr>
                    </a:p>
                  </a:txBody>
                  <a:tcPr marL="14112" marR="14112" marT="22577" marB="0" anchor="b"/>
                </a:tc>
                <a:tc>
                  <a:txBody>
                    <a:bodyPr/>
                    <a:lstStyle/>
                    <a:p>
                      <a:pPr marL="0" marR="0" indent="0" algn="l" defTabSz="4023086" rtl="0" eaLnBrk="1" fontAlgn="b" latinLnBrk="0" hangingPunct="1">
                        <a:lnSpc>
                          <a:spcPct val="100000"/>
                        </a:lnSpc>
                        <a:spcBef>
                          <a:spcPts val="0"/>
                        </a:spcBef>
                        <a:spcAft>
                          <a:spcPts val="0"/>
                        </a:spcAft>
                        <a:buClrTx/>
                        <a:buSzTx/>
                        <a:buFontTx/>
                        <a:buNone/>
                        <a:tabLst/>
                        <a:defRPr/>
                      </a:pPr>
                      <a:r>
                        <a:rPr lang="en-US" sz="2500" u="none" strike="noStrike" dirty="0" smtClean="0">
                          <a:effectLst/>
                        </a:rPr>
                        <a:t>DO</a:t>
                      </a:r>
                      <a:r>
                        <a:rPr lang="en-US" sz="2500" u="none" strike="noStrike" baseline="0" dirty="0" smtClean="0">
                          <a:effectLst/>
                        </a:rPr>
                        <a:t> </a:t>
                      </a:r>
                      <a:r>
                        <a:rPr lang="en-US" sz="2500" u="none" strike="noStrike" dirty="0" smtClean="0">
                          <a:effectLst/>
                        </a:rPr>
                        <a:t>NOT REJECT</a:t>
                      </a:r>
                      <a:endParaRPr lang="en-US" sz="2500" b="0" i="0" u="none" strike="noStrike" dirty="0" smtClean="0">
                        <a:solidFill>
                          <a:srgbClr val="000000"/>
                        </a:solidFill>
                        <a:effectLst/>
                        <a:latin typeface="+mn-lt"/>
                      </a:endParaRPr>
                    </a:p>
                  </a:txBody>
                  <a:tcPr marL="14112" marR="14112" marT="22577" marB="0" anchor="b"/>
                </a:tc>
                <a:tc>
                  <a:txBody>
                    <a:bodyPr/>
                    <a:lstStyle/>
                    <a:p>
                      <a:pPr marL="0" marR="0" indent="0" algn="l" defTabSz="4023086" rtl="0" eaLnBrk="1" fontAlgn="b" latinLnBrk="0" hangingPunct="1">
                        <a:lnSpc>
                          <a:spcPct val="100000"/>
                        </a:lnSpc>
                        <a:spcBef>
                          <a:spcPts val="0"/>
                        </a:spcBef>
                        <a:spcAft>
                          <a:spcPts val="0"/>
                        </a:spcAft>
                        <a:buClrTx/>
                        <a:buSzTx/>
                        <a:buFontTx/>
                        <a:buNone/>
                        <a:tabLst/>
                        <a:defRPr/>
                      </a:pPr>
                      <a:r>
                        <a:rPr lang="en-US" sz="2500" u="none" strike="noStrike" dirty="0" smtClean="0">
                          <a:effectLst/>
                        </a:rPr>
                        <a:t>DO</a:t>
                      </a:r>
                      <a:r>
                        <a:rPr lang="en-US" sz="2500" u="none" strike="noStrike" baseline="0" dirty="0" smtClean="0">
                          <a:effectLst/>
                        </a:rPr>
                        <a:t> </a:t>
                      </a:r>
                      <a:r>
                        <a:rPr lang="en-US" sz="2500" u="none" strike="noStrike" dirty="0" smtClean="0">
                          <a:effectLst/>
                        </a:rPr>
                        <a:t>NOT REJECT</a:t>
                      </a:r>
                      <a:endParaRPr lang="en-US" sz="2500" b="0" i="0" u="none" strike="noStrike" dirty="0" smtClean="0">
                        <a:solidFill>
                          <a:srgbClr val="000000"/>
                        </a:solidFill>
                        <a:effectLst/>
                        <a:latin typeface="+mn-lt"/>
                      </a:endParaRPr>
                    </a:p>
                  </a:txBody>
                  <a:tcPr marL="14112" marR="14112" marT="22577" marB="0" anchor="b"/>
                </a:tc>
              </a:tr>
              <a:tr h="794737">
                <a:tc>
                  <a:txBody>
                    <a:bodyPr/>
                    <a:lstStyle/>
                    <a:p>
                      <a:pPr algn="l" fontAlgn="b"/>
                      <a:r>
                        <a:rPr lang="en-US" sz="2500" u="none" strike="noStrike" dirty="0">
                          <a:effectLst/>
                        </a:rPr>
                        <a:t>WT YPD </a:t>
                      </a:r>
                      <a:r>
                        <a:rPr lang="en-US" sz="2500" u="none" strike="noStrike" dirty="0" smtClean="0">
                          <a:effectLst/>
                        </a:rPr>
                        <a:t>– abz1 YPD</a:t>
                      </a:r>
                      <a:endParaRPr lang="en-US" sz="2500" b="0" i="0" u="none" strike="noStrike" dirty="0">
                        <a:solidFill>
                          <a:srgbClr val="000000"/>
                        </a:solidFill>
                        <a:effectLst/>
                        <a:latin typeface="Calibri"/>
                      </a:endParaRPr>
                    </a:p>
                  </a:txBody>
                  <a:tcPr marL="14112" marR="14112" marT="22577" marB="0" anchor="b"/>
                </a:tc>
                <a:tc>
                  <a:txBody>
                    <a:bodyPr/>
                    <a:lstStyle/>
                    <a:p>
                      <a:pPr marL="0" marR="0" indent="0" algn="l" defTabSz="4023086" rtl="0" eaLnBrk="1" fontAlgn="b" latinLnBrk="0" hangingPunct="1">
                        <a:lnSpc>
                          <a:spcPct val="100000"/>
                        </a:lnSpc>
                        <a:spcBef>
                          <a:spcPts val="0"/>
                        </a:spcBef>
                        <a:spcAft>
                          <a:spcPts val="0"/>
                        </a:spcAft>
                        <a:buClrTx/>
                        <a:buSzTx/>
                        <a:buFontTx/>
                        <a:buNone/>
                        <a:tabLst/>
                        <a:defRPr/>
                      </a:pPr>
                      <a:r>
                        <a:rPr lang="en-US" sz="2500" u="none" strike="noStrike" dirty="0" smtClean="0">
                          <a:effectLst/>
                        </a:rPr>
                        <a:t>DO</a:t>
                      </a:r>
                      <a:r>
                        <a:rPr lang="en-US" sz="2500" u="none" strike="noStrike" baseline="0" dirty="0" smtClean="0">
                          <a:effectLst/>
                        </a:rPr>
                        <a:t> </a:t>
                      </a:r>
                      <a:r>
                        <a:rPr lang="en-US" sz="2500" u="none" strike="noStrike" dirty="0" smtClean="0">
                          <a:effectLst/>
                        </a:rPr>
                        <a:t>NOT REJECT</a:t>
                      </a:r>
                      <a:endParaRPr lang="en-US" sz="2500" b="0" i="0" u="none" strike="noStrike" dirty="0" smtClean="0">
                        <a:solidFill>
                          <a:srgbClr val="000000"/>
                        </a:solidFill>
                        <a:effectLst/>
                        <a:latin typeface="+mn-lt"/>
                      </a:endParaRPr>
                    </a:p>
                  </a:txBody>
                  <a:tcPr marL="14112" marR="14112" marT="22577" marB="0" anchor="b"/>
                </a:tc>
                <a:tc>
                  <a:txBody>
                    <a:bodyPr/>
                    <a:lstStyle/>
                    <a:p>
                      <a:pPr marL="0" marR="0" indent="0" algn="l" defTabSz="4023086" rtl="0" eaLnBrk="1" fontAlgn="b" latinLnBrk="0" hangingPunct="1">
                        <a:lnSpc>
                          <a:spcPct val="100000"/>
                        </a:lnSpc>
                        <a:spcBef>
                          <a:spcPts val="0"/>
                        </a:spcBef>
                        <a:spcAft>
                          <a:spcPts val="0"/>
                        </a:spcAft>
                        <a:buClrTx/>
                        <a:buSzTx/>
                        <a:buFontTx/>
                        <a:buNone/>
                        <a:tabLst/>
                        <a:defRPr/>
                      </a:pPr>
                      <a:r>
                        <a:rPr lang="en-US" sz="2500" u="none" strike="noStrike" dirty="0" smtClean="0">
                          <a:effectLst/>
                        </a:rPr>
                        <a:t>DO</a:t>
                      </a:r>
                      <a:r>
                        <a:rPr lang="en-US" sz="2500" u="none" strike="noStrike" baseline="0" dirty="0" smtClean="0">
                          <a:effectLst/>
                        </a:rPr>
                        <a:t> </a:t>
                      </a:r>
                      <a:r>
                        <a:rPr lang="en-US" sz="2500" u="none" strike="noStrike" dirty="0" smtClean="0">
                          <a:effectLst/>
                        </a:rPr>
                        <a:t>NOT REJECT</a:t>
                      </a:r>
                      <a:endParaRPr lang="en-US" sz="2500" b="0" i="0" u="none" strike="noStrike" dirty="0" smtClean="0">
                        <a:solidFill>
                          <a:srgbClr val="000000"/>
                        </a:solidFill>
                        <a:effectLst/>
                        <a:latin typeface="+mn-lt"/>
                      </a:endParaRPr>
                    </a:p>
                  </a:txBody>
                  <a:tcPr marL="14112" marR="14112" marT="22577" marB="0" anchor="b"/>
                </a:tc>
                <a:tc>
                  <a:txBody>
                    <a:bodyPr/>
                    <a:lstStyle/>
                    <a:p>
                      <a:pPr marL="0" marR="0" indent="0" algn="l" defTabSz="4023086" rtl="0" eaLnBrk="1" fontAlgn="b" latinLnBrk="0" hangingPunct="1">
                        <a:lnSpc>
                          <a:spcPct val="100000"/>
                        </a:lnSpc>
                        <a:spcBef>
                          <a:spcPts val="0"/>
                        </a:spcBef>
                        <a:spcAft>
                          <a:spcPts val="0"/>
                        </a:spcAft>
                        <a:buClrTx/>
                        <a:buSzTx/>
                        <a:buFontTx/>
                        <a:buNone/>
                        <a:tabLst/>
                        <a:defRPr/>
                      </a:pPr>
                      <a:r>
                        <a:rPr lang="en-US" sz="2500" u="none" strike="noStrike" dirty="0" smtClean="0">
                          <a:effectLst/>
                        </a:rPr>
                        <a:t>DO</a:t>
                      </a:r>
                      <a:r>
                        <a:rPr lang="en-US" sz="2500" u="none" strike="noStrike" baseline="0" dirty="0" smtClean="0">
                          <a:effectLst/>
                        </a:rPr>
                        <a:t> </a:t>
                      </a:r>
                      <a:r>
                        <a:rPr lang="en-US" sz="2500" u="none" strike="noStrike" dirty="0" smtClean="0">
                          <a:effectLst/>
                        </a:rPr>
                        <a:t>NOT REJECT</a:t>
                      </a:r>
                      <a:endParaRPr lang="en-US" sz="2500" b="0" i="0" u="none" strike="noStrike" dirty="0" smtClean="0">
                        <a:solidFill>
                          <a:srgbClr val="000000"/>
                        </a:solidFill>
                        <a:effectLst/>
                        <a:latin typeface="+mn-lt"/>
                      </a:endParaRPr>
                    </a:p>
                  </a:txBody>
                  <a:tcPr marL="14112" marR="14112" marT="22577" marB="0" anchor="b"/>
                </a:tc>
                <a:tc>
                  <a:txBody>
                    <a:bodyPr/>
                    <a:lstStyle/>
                    <a:p>
                      <a:pPr marL="0" marR="0" indent="0" algn="l" defTabSz="4023086" rtl="0" eaLnBrk="1" fontAlgn="b" latinLnBrk="0" hangingPunct="1">
                        <a:lnSpc>
                          <a:spcPct val="100000"/>
                        </a:lnSpc>
                        <a:spcBef>
                          <a:spcPts val="0"/>
                        </a:spcBef>
                        <a:spcAft>
                          <a:spcPts val="0"/>
                        </a:spcAft>
                        <a:buClrTx/>
                        <a:buSzTx/>
                        <a:buFontTx/>
                        <a:buNone/>
                        <a:tabLst/>
                        <a:defRPr/>
                      </a:pPr>
                      <a:r>
                        <a:rPr lang="en-US" sz="2500" u="none" strike="noStrike" dirty="0" smtClean="0">
                          <a:effectLst/>
                        </a:rPr>
                        <a:t>DO</a:t>
                      </a:r>
                      <a:r>
                        <a:rPr lang="en-US" sz="2500" u="none" strike="noStrike" baseline="0" dirty="0" smtClean="0">
                          <a:effectLst/>
                        </a:rPr>
                        <a:t> </a:t>
                      </a:r>
                      <a:r>
                        <a:rPr lang="en-US" sz="2500" u="none" strike="noStrike" dirty="0" smtClean="0">
                          <a:effectLst/>
                        </a:rPr>
                        <a:t>NOT REJECT</a:t>
                      </a:r>
                      <a:endParaRPr lang="en-US" sz="2500" b="0" i="0" u="none" strike="noStrike" dirty="0" smtClean="0">
                        <a:solidFill>
                          <a:srgbClr val="000000"/>
                        </a:solidFill>
                        <a:effectLst/>
                        <a:latin typeface="+mn-lt"/>
                      </a:endParaRPr>
                    </a:p>
                  </a:txBody>
                  <a:tcPr marL="14112" marR="14112" marT="22577" marB="0" anchor="b"/>
                </a:tc>
                <a:tc>
                  <a:txBody>
                    <a:bodyPr/>
                    <a:lstStyle/>
                    <a:p>
                      <a:pPr marL="0" marR="0" indent="0" algn="l" defTabSz="4023086" rtl="0" eaLnBrk="1" fontAlgn="b" latinLnBrk="0" hangingPunct="1">
                        <a:lnSpc>
                          <a:spcPct val="100000"/>
                        </a:lnSpc>
                        <a:spcBef>
                          <a:spcPts val="0"/>
                        </a:spcBef>
                        <a:spcAft>
                          <a:spcPts val="0"/>
                        </a:spcAft>
                        <a:buClrTx/>
                        <a:buSzTx/>
                        <a:buFontTx/>
                        <a:buNone/>
                        <a:tabLst/>
                        <a:defRPr/>
                      </a:pPr>
                      <a:r>
                        <a:rPr lang="en-US" sz="2500" u="none" strike="noStrike" dirty="0" smtClean="0">
                          <a:effectLst/>
                        </a:rPr>
                        <a:t>DO</a:t>
                      </a:r>
                      <a:r>
                        <a:rPr lang="en-US" sz="2500" u="none" strike="noStrike" baseline="0" dirty="0" smtClean="0">
                          <a:effectLst/>
                        </a:rPr>
                        <a:t> </a:t>
                      </a:r>
                      <a:r>
                        <a:rPr lang="en-US" sz="2500" u="none" strike="noStrike" dirty="0" smtClean="0">
                          <a:effectLst/>
                        </a:rPr>
                        <a:t>NOT REJECT</a:t>
                      </a:r>
                      <a:endParaRPr lang="en-US" sz="2500" b="0" i="0" u="none" strike="noStrike" dirty="0" smtClean="0">
                        <a:solidFill>
                          <a:srgbClr val="000000"/>
                        </a:solidFill>
                        <a:effectLst/>
                        <a:latin typeface="+mn-lt"/>
                      </a:endParaRPr>
                    </a:p>
                  </a:txBody>
                  <a:tcPr marL="14112" marR="14112" marT="22577" marB="0" anchor="b"/>
                </a:tc>
                <a:tc>
                  <a:txBody>
                    <a:bodyPr/>
                    <a:lstStyle/>
                    <a:p>
                      <a:pPr marL="0" marR="0" indent="0" algn="l" defTabSz="4023086" rtl="0" eaLnBrk="1" fontAlgn="b" latinLnBrk="0" hangingPunct="1">
                        <a:lnSpc>
                          <a:spcPct val="100000"/>
                        </a:lnSpc>
                        <a:spcBef>
                          <a:spcPts val="0"/>
                        </a:spcBef>
                        <a:spcAft>
                          <a:spcPts val="0"/>
                        </a:spcAft>
                        <a:buClrTx/>
                        <a:buSzTx/>
                        <a:buFontTx/>
                        <a:buNone/>
                        <a:tabLst/>
                        <a:defRPr/>
                      </a:pPr>
                      <a:r>
                        <a:rPr lang="en-US" sz="2500" u="none" strike="noStrike" dirty="0" smtClean="0">
                          <a:effectLst/>
                        </a:rPr>
                        <a:t>DO</a:t>
                      </a:r>
                      <a:r>
                        <a:rPr lang="en-US" sz="2500" u="none" strike="noStrike" baseline="0" dirty="0" smtClean="0">
                          <a:effectLst/>
                        </a:rPr>
                        <a:t> </a:t>
                      </a:r>
                      <a:r>
                        <a:rPr lang="en-US" sz="2500" u="none" strike="noStrike" dirty="0" smtClean="0">
                          <a:effectLst/>
                        </a:rPr>
                        <a:t>NOT REJECT</a:t>
                      </a:r>
                      <a:endParaRPr lang="en-US" sz="2500" b="0" i="0" u="none" strike="noStrike" dirty="0" smtClean="0">
                        <a:solidFill>
                          <a:srgbClr val="000000"/>
                        </a:solidFill>
                        <a:effectLst/>
                        <a:latin typeface="+mn-lt"/>
                      </a:endParaRPr>
                    </a:p>
                  </a:txBody>
                  <a:tcPr marL="14112" marR="14112" marT="22577" marB="0" anchor="b"/>
                </a:tc>
              </a:tr>
            </a:tbl>
          </a:graphicData>
        </a:graphic>
      </p:graphicFrame>
      <p:sp>
        <p:nvSpPr>
          <p:cNvPr id="24" name="Text Placeholder 62"/>
          <p:cNvSpPr txBox="1">
            <a:spLocks/>
          </p:cNvSpPr>
          <p:nvPr/>
        </p:nvSpPr>
        <p:spPr>
          <a:xfrm>
            <a:off x="1111986" y="25444500"/>
            <a:ext cx="8355794" cy="477046"/>
          </a:xfrm>
          <a:prstGeom prst="rect">
            <a:avLst/>
          </a:prstGeom>
          <a:noFill/>
        </p:spPr>
        <p:txBody>
          <a:bodyPr wrap="square" lIns="83816" tIns="83816" rIns="83816" bIns="83816" anchor="ctr" anchorCtr="0">
            <a:spAutoFit/>
          </a:bodyPr>
          <a:lstStyle>
            <a:lvl1pPr marL="0" indent="0" algn="ctr" defTabSz="2821436" rtl="0" eaLnBrk="1" latinLnBrk="0" hangingPunct="1">
              <a:spcBef>
                <a:spcPct val="20000"/>
              </a:spcBef>
              <a:buFont typeface="Arial" pitchFamily="34" charset="0"/>
              <a:buNone/>
              <a:defRPr sz="2000" b="1" u="sng" kern="1200" baseline="0">
                <a:solidFill>
                  <a:schemeClr val="tx1"/>
                </a:solidFill>
                <a:latin typeface="+mn-lt"/>
                <a:ea typeface="+mn-ea"/>
                <a:cs typeface="+mn-cs"/>
              </a:defRPr>
            </a:lvl1pPr>
            <a:lvl2pPr marL="2292417" indent="-881699" algn="l" defTabSz="2821436" rtl="0" eaLnBrk="1" latinLnBrk="0" hangingPunct="1">
              <a:spcBef>
                <a:spcPct val="20000"/>
              </a:spcBef>
              <a:buFont typeface="Arial" pitchFamily="34" charset="0"/>
              <a:buChar char="–"/>
              <a:defRPr sz="8700" kern="1200">
                <a:solidFill>
                  <a:schemeClr val="tx1"/>
                </a:solidFill>
                <a:latin typeface="+mn-lt"/>
                <a:ea typeface="+mn-ea"/>
                <a:cs typeface="+mn-cs"/>
              </a:defRPr>
            </a:lvl2pPr>
            <a:lvl3pPr marL="3526796" indent="-705359" algn="l" defTabSz="2821436" rtl="0" eaLnBrk="1" latinLnBrk="0" hangingPunct="1">
              <a:spcBef>
                <a:spcPct val="20000"/>
              </a:spcBef>
              <a:buFont typeface="Arial" pitchFamily="34" charset="0"/>
              <a:buChar char="•"/>
              <a:defRPr sz="7400" kern="1200">
                <a:solidFill>
                  <a:schemeClr val="tx1"/>
                </a:solidFill>
                <a:latin typeface="+mn-lt"/>
                <a:ea typeface="+mn-ea"/>
                <a:cs typeface="+mn-cs"/>
              </a:defRPr>
            </a:lvl3pPr>
            <a:lvl4pPr marL="4937514" indent="-705359" algn="l" defTabSz="2821436" rtl="0" eaLnBrk="1" latinLnBrk="0" hangingPunct="1">
              <a:spcBef>
                <a:spcPct val="20000"/>
              </a:spcBef>
              <a:buFont typeface="Arial" pitchFamily="34" charset="0"/>
              <a:buChar char="–"/>
              <a:defRPr sz="6200" kern="1200">
                <a:solidFill>
                  <a:schemeClr val="tx1"/>
                </a:solidFill>
                <a:latin typeface="+mn-lt"/>
                <a:ea typeface="+mn-ea"/>
                <a:cs typeface="+mn-cs"/>
              </a:defRPr>
            </a:lvl4pPr>
            <a:lvl5pPr marL="6348231" indent="-705359" algn="l" defTabSz="2821436" rtl="0" eaLnBrk="1" latinLnBrk="0" hangingPunct="1">
              <a:spcBef>
                <a:spcPct val="20000"/>
              </a:spcBef>
              <a:buFont typeface="Arial" pitchFamily="34" charset="0"/>
              <a:buChar char="»"/>
              <a:defRPr sz="6200" kern="1200">
                <a:solidFill>
                  <a:schemeClr val="tx1"/>
                </a:solidFill>
                <a:latin typeface="+mn-lt"/>
                <a:ea typeface="+mn-ea"/>
                <a:cs typeface="+mn-cs"/>
              </a:defRPr>
            </a:lvl5pPr>
            <a:lvl6pPr marL="7758950" indent="-705359" algn="l" defTabSz="2821436" rtl="0" eaLnBrk="1" latinLnBrk="0" hangingPunct="1">
              <a:spcBef>
                <a:spcPct val="20000"/>
              </a:spcBef>
              <a:buFont typeface="Arial" pitchFamily="34" charset="0"/>
              <a:buChar char="•"/>
              <a:defRPr sz="6200" kern="1200">
                <a:solidFill>
                  <a:schemeClr val="tx1"/>
                </a:solidFill>
                <a:latin typeface="+mn-lt"/>
                <a:ea typeface="+mn-ea"/>
                <a:cs typeface="+mn-cs"/>
              </a:defRPr>
            </a:lvl6pPr>
            <a:lvl7pPr marL="9169667" indent="-705359" algn="l" defTabSz="2821436" rtl="0" eaLnBrk="1" latinLnBrk="0" hangingPunct="1">
              <a:spcBef>
                <a:spcPct val="20000"/>
              </a:spcBef>
              <a:buFont typeface="Arial" pitchFamily="34" charset="0"/>
              <a:buChar char="•"/>
              <a:defRPr sz="6200" kern="1200">
                <a:solidFill>
                  <a:schemeClr val="tx1"/>
                </a:solidFill>
                <a:latin typeface="+mn-lt"/>
                <a:ea typeface="+mn-ea"/>
                <a:cs typeface="+mn-cs"/>
              </a:defRPr>
            </a:lvl7pPr>
            <a:lvl8pPr marL="10580386" indent="-705359" algn="l" defTabSz="2821436" rtl="0" eaLnBrk="1" latinLnBrk="0" hangingPunct="1">
              <a:spcBef>
                <a:spcPct val="20000"/>
              </a:spcBef>
              <a:buFont typeface="Arial" pitchFamily="34" charset="0"/>
              <a:buChar char="•"/>
              <a:defRPr sz="6200" kern="1200">
                <a:solidFill>
                  <a:schemeClr val="tx1"/>
                </a:solidFill>
                <a:latin typeface="+mn-lt"/>
                <a:ea typeface="+mn-ea"/>
                <a:cs typeface="+mn-cs"/>
              </a:defRPr>
            </a:lvl8pPr>
            <a:lvl9pPr marL="11991103" indent="-705359" algn="l" defTabSz="2821436" rtl="0" eaLnBrk="1" latinLnBrk="0" hangingPunct="1">
              <a:spcBef>
                <a:spcPct val="20000"/>
              </a:spcBef>
              <a:buFont typeface="Arial" pitchFamily="34" charset="0"/>
              <a:buChar char="•"/>
              <a:defRPr sz="6200" kern="1200">
                <a:solidFill>
                  <a:schemeClr val="tx1"/>
                </a:solidFill>
                <a:latin typeface="+mn-lt"/>
                <a:ea typeface="+mn-ea"/>
                <a:cs typeface="+mn-cs"/>
              </a:defRPr>
            </a:lvl9pPr>
          </a:lstStyle>
          <a:p>
            <a:endParaRPr lang="en-US" u="none" dirty="0">
              <a:latin typeface="+mj-lt"/>
              <a:cs typeface="Times New Roman"/>
            </a:endParaRPr>
          </a:p>
        </p:txBody>
      </p:sp>
      <p:sp>
        <p:nvSpPr>
          <p:cNvPr id="23" name="Text Placeholder 62"/>
          <p:cNvSpPr>
            <a:spLocks noGrp="1"/>
          </p:cNvSpPr>
          <p:nvPr>
            <p:ph type="body" sz="quarter" idx="22"/>
          </p:nvPr>
        </p:nvSpPr>
        <p:spPr>
          <a:xfrm>
            <a:off x="10028059" y="5762413"/>
            <a:ext cx="8694974" cy="907933"/>
          </a:xfrm>
        </p:spPr>
        <p:txBody>
          <a:bodyPr/>
          <a:lstStyle/>
          <a:p>
            <a:r>
              <a:rPr lang="en-US" sz="4800" dirty="0"/>
              <a:t>Materials &amp; Methods</a:t>
            </a:r>
          </a:p>
        </p:txBody>
      </p:sp>
      <p:sp>
        <p:nvSpPr>
          <p:cNvPr id="25" name="Text Placeholder 62"/>
          <p:cNvSpPr txBox="1">
            <a:spLocks/>
          </p:cNvSpPr>
          <p:nvPr/>
        </p:nvSpPr>
        <p:spPr>
          <a:xfrm>
            <a:off x="19380302" y="18403165"/>
            <a:ext cx="8683378" cy="477046"/>
          </a:xfrm>
          <a:prstGeom prst="rect">
            <a:avLst/>
          </a:prstGeom>
          <a:noFill/>
        </p:spPr>
        <p:txBody>
          <a:bodyPr wrap="square" lIns="83816" tIns="83816" rIns="83816" bIns="83816" anchor="ctr" anchorCtr="0">
            <a:spAutoFit/>
          </a:bodyPr>
          <a:lstStyle>
            <a:lvl1pPr marL="0" indent="0" algn="ctr" defTabSz="2821436" rtl="0" eaLnBrk="1" latinLnBrk="0" hangingPunct="1">
              <a:spcBef>
                <a:spcPct val="20000"/>
              </a:spcBef>
              <a:buFont typeface="Arial" pitchFamily="34" charset="0"/>
              <a:buNone/>
              <a:defRPr sz="2000" b="1" u="sng" kern="1200" baseline="0">
                <a:solidFill>
                  <a:schemeClr val="tx1"/>
                </a:solidFill>
                <a:latin typeface="+mn-lt"/>
                <a:ea typeface="+mn-ea"/>
                <a:cs typeface="+mn-cs"/>
              </a:defRPr>
            </a:lvl1pPr>
            <a:lvl2pPr marL="2292417" indent="-881699" algn="l" defTabSz="2821436" rtl="0" eaLnBrk="1" latinLnBrk="0" hangingPunct="1">
              <a:spcBef>
                <a:spcPct val="20000"/>
              </a:spcBef>
              <a:buFont typeface="Arial" pitchFamily="34" charset="0"/>
              <a:buChar char="–"/>
              <a:defRPr sz="8700" kern="1200">
                <a:solidFill>
                  <a:schemeClr val="tx1"/>
                </a:solidFill>
                <a:latin typeface="+mn-lt"/>
                <a:ea typeface="+mn-ea"/>
                <a:cs typeface="+mn-cs"/>
              </a:defRPr>
            </a:lvl2pPr>
            <a:lvl3pPr marL="3526796" indent="-705359" algn="l" defTabSz="2821436" rtl="0" eaLnBrk="1" latinLnBrk="0" hangingPunct="1">
              <a:spcBef>
                <a:spcPct val="20000"/>
              </a:spcBef>
              <a:buFont typeface="Arial" pitchFamily="34" charset="0"/>
              <a:buChar char="•"/>
              <a:defRPr sz="7400" kern="1200">
                <a:solidFill>
                  <a:schemeClr val="tx1"/>
                </a:solidFill>
                <a:latin typeface="+mn-lt"/>
                <a:ea typeface="+mn-ea"/>
                <a:cs typeface="+mn-cs"/>
              </a:defRPr>
            </a:lvl3pPr>
            <a:lvl4pPr marL="4937514" indent="-705359" algn="l" defTabSz="2821436" rtl="0" eaLnBrk="1" latinLnBrk="0" hangingPunct="1">
              <a:spcBef>
                <a:spcPct val="20000"/>
              </a:spcBef>
              <a:buFont typeface="Arial" pitchFamily="34" charset="0"/>
              <a:buChar char="–"/>
              <a:defRPr sz="6200" kern="1200">
                <a:solidFill>
                  <a:schemeClr val="tx1"/>
                </a:solidFill>
                <a:latin typeface="+mn-lt"/>
                <a:ea typeface="+mn-ea"/>
                <a:cs typeface="+mn-cs"/>
              </a:defRPr>
            </a:lvl4pPr>
            <a:lvl5pPr marL="6348231" indent="-705359" algn="l" defTabSz="2821436" rtl="0" eaLnBrk="1" latinLnBrk="0" hangingPunct="1">
              <a:spcBef>
                <a:spcPct val="20000"/>
              </a:spcBef>
              <a:buFont typeface="Arial" pitchFamily="34" charset="0"/>
              <a:buChar char="»"/>
              <a:defRPr sz="6200" kern="1200">
                <a:solidFill>
                  <a:schemeClr val="tx1"/>
                </a:solidFill>
                <a:latin typeface="+mn-lt"/>
                <a:ea typeface="+mn-ea"/>
                <a:cs typeface="+mn-cs"/>
              </a:defRPr>
            </a:lvl5pPr>
            <a:lvl6pPr marL="7758950" indent="-705359" algn="l" defTabSz="2821436" rtl="0" eaLnBrk="1" latinLnBrk="0" hangingPunct="1">
              <a:spcBef>
                <a:spcPct val="20000"/>
              </a:spcBef>
              <a:buFont typeface="Arial" pitchFamily="34" charset="0"/>
              <a:buChar char="•"/>
              <a:defRPr sz="6200" kern="1200">
                <a:solidFill>
                  <a:schemeClr val="tx1"/>
                </a:solidFill>
                <a:latin typeface="+mn-lt"/>
                <a:ea typeface="+mn-ea"/>
                <a:cs typeface="+mn-cs"/>
              </a:defRPr>
            </a:lvl6pPr>
            <a:lvl7pPr marL="9169667" indent="-705359" algn="l" defTabSz="2821436" rtl="0" eaLnBrk="1" latinLnBrk="0" hangingPunct="1">
              <a:spcBef>
                <a:spcPct val="20000"/>
              </a:spcBef>
              <a:buFont typeface="Arial" pitchFamily="34" charset="0"/>
              <a:buChar char="•"/>
              <a:defRPr sz="6200" kern="1200">
                <a:solidFill>
                  <a:schemeClr val="tx1"/>
                </a:solidFill>
                <a:latin typeface="+mn-lt"/>
                <a:ea typeface="+mn-ea"/>
                <a:cs typeface="+mn-cs"/>
              </a:defRPr>
            </a:lvl7pPr>
            <a:lvl8pPr marL="10580386" indent="-705359" algn="l" defTabSz="2821436" rtl="0" eaLnBrk="1" latinLnBrk="0" hangingPunct="1">
              <a:spcBef>
                <a:spcPct val="20000"/>
              </a:spcBef>
              <a:buFont typeface="Arial" pitchFamily="34" charset="0"/>
              <a:buChar char="•"/>
              <a:defRPr sz="6200" kern="1200">
                <a:solidFill>
                  <a:schemeClr val="tx1"/>
                </a:solidFill>
                <a:latin typeface="+mn-lt"/>
                <a:ea typeface="+mn-ea"/>
                <a:cs typeface="+mn-cs"/>
              </a:defRPr>
            </a:lvl8pPr>
            <a:lvl9pPr marL="11991103" indent="-705359" algn="l" defTabSz="2821436" rtl="0" eaLnBrk="1" latinLnBrk="0" hangingPunct="1">
              <a:spcBef>
                <a:spcPct val="20000"/>
              </a:spcBef>
              <a:buFont typeface="Arial" pitchFamily="34" charset="0"/>
              <a:buChar char="•"/>
              <a:defRPr sz="6200" kern="1200">
                <a:solidFill>
                  <a:schemeClr val="tx1"/>
                </a:solidFill>
                <a:latin typeface="+mn-lt"/>
                <a:ea typeface="+mn-ea"/>
                <a:cs typeface="+mn-cs"/>
              </a:defRPr>
            </a:lvl9pPr>
          </a:lstStyle>
          <a:p>
            <a:endParaRPr lang="en-US" i="1" u="none" dirty="0">
              <a:latin typeface="+mj-lt"/>
              <a:cs typeface="Times New Roman"/>
            </a:endParaRPr>
          </a:p>
        </p:txBody>
      </p:sp>
      <p:sp>
        <p:nvSpPr>
          <p:cNvPr id="26" name="Text Placeholder 70"/>
          <p:cNvSpPr>
            <a:spLocks noGrp="1"/>
          </p:cNvSpPr>
          <p:nvPr>
            <p:ph type="body" sz="quarter" idx="136"/>
          </p:nvPr>
        </p:nvSpPr>
        <p:spPr>
          <a:xfrm>
            <a:off x="29129208" y="6670346"/>
            <a:ext cx="8683378" cy="14552185"/>
          </a:xfrm>
        </p:spPr>
        <p:txBody>
          <a:bodyPr/>
          <a:lstStyle/>
          <a:p>
            <a:r>
              <a:rPr lang="en-US" sz="3400" dirty="0"/>
              <a:t>While results varied week-to-week, a few trends were found</a:t>
            </a:r>
            <a:r>
              <a:rPr lang="en-US" sz="3400" dirty="0" smtClean="0"/>
              <a:t>:</a:t>
            </a:r>
          </a:p>
          <a:p>
            <a:endParaRPr lang="en-US" sz="2800" dirty="0"/>
          </a:p>
          <a:p>
            <a:r>
              <a:rPr lang="en-US" sz="3400" dirty="0"/>
              <a:t>Overall, there was no difference in growth between the wild-type and ABZ1 mutant, rejecting our hypothesis that the ABZ1 mutant strain would have greater longevity. </a:t>
            </a:r>
          </a:p>
          <a:p>
            <a:endParaRPr lang="en-US" sz="3400" dirty="0"/>
          </a:p>
          <a:p>
            <a:r>
              <a:rPr lang="en-US" sz="3400" dirty="0"/>
              <a:t>Both yeast strains had more growth in </a:t>
            </a:r>
            <a:r>
              <a:rPr lang="en-US" sz="3400" dirty="0"/>
              <a:t>rich medium </a:t>
            </a:r>
            <a:r>
              <a:rPr lang="en-US" sz="3400" dirty="0"/>
              <a:t>and </a:t>
            </a:r>
            <a:r>
              <a:rPr lang="en-US" sz="3400" i="1" dirty="0"/>
              <a:t>t</a:t>
            </a:r>
            <a:r>
              <a:rPr lang="en-US" sz="3400" dirty="0"/>
              <a:t> tests showed they grew equally well in the </a:t>
            </a:r>
            <a:r>
              <a:rPr lang="en-US" sz="3400" dirty="0"/>
              <a:t>rich medium </a:t>
            </a:r>
            <a:r>
              <a:rPr lang="en-US" sz="3400" dirty="0"/>
              <a:t>for the whole course of the experiment, rejecting our hypothesis that the </a:t>
            </a:r>
            <a:r>
              <a:rPr lang="en-US" sz="3400" dirty="0"/>
              <a:t>minimal-folate free </a:t>
            </a:r>
            <a:r>
              <a:rPr lang="en-US" sz="3400" dirty="0"/>
              <a:t>medium would </a:t>
            </a:r>
            <a:r>
              <a:rPr lang="en-US" sz="3400" dirty="0">
                <a:latin typeface="Times New Roman"/>
                <a:ea typeface="ＭＳ 明朝"/>
                <a:cs typeface="Times New Roman"/>
              </a:rPr>
              <a:t>allow greater longevity in both yeast species</a:t>
            </a:r>
            <a:r>
              <a:rPr lang="en-US" sz="3400" dirty="0"/>
              <a:t>. While both strains did not grow as well in the </a:t>
            </a:r>
            <a:r>
              <a:rPr lang="en-US" sz="3400" dirty="0"/>
              <a:t>minimal-folate free medium, </a:t>
            </a:r>
            <a:r>
              <a:rPr lang="en-US" sz="3400" dirty="0"/>
              <a:t>wild-type and mutant growth was approximately the same.</a:t>
            </a:r>
          </a:p>
          <a:p>
            <a:endParaRPr lang="en-US" sz="3400" dirty="0"/>
          </a:p>
          <a:p>
            <a:r>
              <a:rPr lang="en-US" sz="3400" i="1" dirty="0"/>
              <a:t>t </a:t>
            </a:r>
            <a:r>
              <a:rPr lang="en-US" sz="3400" dirty="0"/>
              <a:t>tests showed that the </a:t>
            </a:r>
            <a:r>
              <a:rPr lang="en-US" sz="3400" dirty="0"/>
              <a:t>ABZ1 </a:t>
            </a:r>
            <a:r>
              <a:rPr lang="en-US" sz="3400" i="1" dirty="0"/>
              <a:t>mutant</a:t>
            </a:r>
            <a:r>
              <a:rPr lang="en-US" sz="3400" dirty="0"/>
              <a:t> </a:t>
            </a:r>
            <a:r>
              <a:rPr lang="en-US" sz="3400" dirty="0"/>
              <a:t>strain performed equally well in both media for most of the experiment, but at Weeks 5 and 6, </a:t>
            </a:r>
            <a:r>
              <a:rPr lang="en-US" sz="3400" dirty="0"/>
              <a:t>rich medium was better for </a:t>
            </a:r>
            <a:r>
              <a:rPr lang="en-US" sz="3400" dirty="0"/>
              <a:t>sustained growth. </a:t>
            </a:r>
            <a:r>
              <a:rPr lang="en-US" sz="3600" dirty="0" smtClean="0"/>
              <a:t>However, because </a:t>
            </a:r>
            <a:r>
              <a:rPr lang="en-US" sz="3600" dirty="0"/>
              <a:t>these long growth assays can be subject to contamination, it will </a:t>
            </a:r>
            <a:r>
              <a:rPr lang="en-US" sz="3600" dirty="0" smtClean="0"/>
              <a:t>be </a:t>
            </a:r>
            <a:r>
              <a:rPr lang="en-US" sz="3600" dirty="0"/>
              <a:t>necessary to replicate the experiment to confirm these results.</a:t>
            </a:r>
            <a:endParaRPr lang="en-US" sz="3400" dirty="0"/>
          </a:p>
        </p:txBody>
      </p:sp>
      <p:sp>
        <p:nvSpPr>
          <p:cNvPr id="27" name="Text Placeholder 66"/>
          <p:cNvSpPr>
            <a:spLocks noGrp="1"/>
          </p:cNvSpPr>
          <p:nvPr>
            <p:ph type="body" sz="quarter" idx="28"/>
          </p:nvPr>
        </p:nvSpPr>
        <p:spPr>
          <a:xfrm>
            <a:off x="19419538" y="16567638"/>
            <a:ext cx="8615419" cy="1059260"/>
          </a:xfrm>
        </p:spPr>
        <p:txBody>
          <a:bodyPr/>
          <a:lstStyle/>
          <a:p>
            <a:r>
              <a:rPr lang="en-US" sz="2800" dirty="0"/>
              <a:t>Figure 2. </a:t>
            </a:r>
            <a:r>
              <a:rPr lang="en-US" sz="2800" dirty="0"/>
              <a:t>G</a:t>
            </a:r>
            <a:r>
              <a:rPr lang="en-US" sz="2800" dirty="0"/>
              <a:t>rowth capability of aged wild-type and </a:t>
            </a:r>
            <a:r>
              <a:rPr lang="en-US" sz="2800" i="1" dirty="0"/>
              <a:t>abz1</a:t>
            </a:r>
            <a:r>
              <a:rPr lang="en-US" sz="2800" dirty="0"/>
              <a:t> strains measured weekly over 6 weeks. </a:t>
            </a:r>
          </a:p>
        </p:txBody>
      </p:sp>
      <p:sp>
        <p:nvSpPr>
          <p:cNvPr id="28" name="Text Placeholder 66"/>
          <p:cNvSpPr>
            <a:spLocks noGrp="1"/>
          </p:cNvSpPr>
          <p:nvPr>
            <p:ph type="body" sz="quarter" idx="28"/>
          </p:nvPr>
        </p:nvSpPr>
        <p:spPr>
          <a:xfrm>
            <a:off x="570417" y="29014017"/>
            <a:ext cx="8615419" cy="689928"/>
          </a:xfrm>
        </p:spPr>
        <p:txBody>
          <a:bodyPr/>
          <a:lstStyle/>
          <a:p>
            <a:r>
              <a:rPr lang="en-US" sz="3200" dirty="0"/>
              <a:t>Figure 1. Sampling diagram for aging cultures.</a:t>
            </a:r>
            <a:endParaRPr lang="en-US" sz="3200" dirty="0"/>
          </a:p>
        </p:txBody>
      </p:sp>
      <p:pic>
        <p:nvPicPr>
          <p:cNvPr id="29" name="Picture 28" descr="biologo"/>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4930985" y="1386921"/>
            <a:ext cx="2009601" cy="18303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 name="Picture 29" descr="UHseal.bmp"/>
          <p:cNvPicPr>
            <a:picLocks noChangeAspect="1"/>
          </p:cNvPicPr>
          <p:nvPr/>
        </p:nvPicPr>
        <p:blipFill>
          <a:blip r:embed="rId10">
            <a:extLst>
              <a:ext uri="{28A0092B-C50C-407E-A947-70E740481C1C}">
                <a14:useLocalDpi xmlns:a14="http://schemas.microsoft.com/office/drawing/2010/main" val="0"/>
              </a:ext>
            </a:extLst>
          </a:blip>
          <a:srcRect b="2313"/>
          <a:stretch>
            <a:fillRect/>
          </a:stretch>
        </p:blipFill>
        <p:spPr bwMode="auto">
          <a:xfrm>
            <a:off x="1611335" y="1386720"/>
            <a:ext cx="2003208" cy="19074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20211301"/>
      </p:ext>
    </p:extLst>
  </p:cSld>
  <p:clrMapOvr>
    <a:masterClrMapping/>
  </p:clrMapOvr>
  <p:timing>
    <p:tnLst>
      <p:par>
        <p:cTn id="1" dur="indefinite" restart="never" nodeType="tmRoot"/>
      </p:par>
    </p:tnLst>
  </p:timing>
</p:sld>
</file>

<file path=ppt/theme/theme1.xml><?xml version="1.0" encoding="utf-8"?>
<a:theme xmlns:a="http://schemas.openxmlformats.org/drawingml/2006/main" name="PosterPresentations.com-36x72-Template-V2b">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square" rtlCol="0">
        <a:spAutoFit/>
      </a:bodyPr>
      <a:lstStyle>
        <a:defPPr>
          <a:defRPr sz="1400" dirty="0">
            <a:latin typeface="Times New Roman" panose="02020603050405020304" pitchFamily="18" charset="0"/>
            <a:cs typeface="Times New Roman" panose="02020603050405020304" pitchFamily="18" charset="0"/>
          </a:defRPr>
        </a:defPPr>
      </a:lstStyle>
    </a:txDef>
  </a:objectDefaults>
  <a:extraClrSchemeLst/>
</a:theme>
</file>

<file path=ppt/theme/theme2.xml><?xml version="1.0" encoding="utf-8"?>
<a:theme xmlns:a="http://schemas.openxmlformats.org/drawingml/2006/main" name="1_PosterPresentations.com-36x72-Template-V2">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square" rtlCol="0">
        <a:spAutoFit/>
      </a:bodyPr>
      <a:lstStyle>
        <a:defPPr>
          <a:defRPr sz="1400" dirty="0">
            <a:latin typeface="Times New Roman" panose="02020603050405020304" pitchFamily="18" charset="0"/>
            <a:cs typeface="Times New Roman" panose="02020603050405020304" pitchFamily="18" charset="0"/>
          </a:defRPr>
        </a:defPPr>
      </a:lstStyle>
    </a:txDef>
  </a:objectDefaults>
  <a:extraClrSchemeLst/>
</a:theme>
</file>

<file path=ppt/theme/theme3.xml><?xml version="1.0" encoding="utf-8"?>
<a:theme xmlns:a="http://schemas.openxmlformats.org/drawingml/2006/main" name="1_Classic 3 Columns">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square" rtlCol="0">
        <a:spAutoFit/>
      </a:bodyPr>
      <a:lstStyle>
        <a:defPPr>
          <a:defRPr sz="1400" dirty="0">
            <a:latin typeface="Times New Roman" panose="02020603050405020304" pitchFamily="18" charset="0"/>
            <a:cs typeface="Times New Roman" panose="02020603050405020304" pitchFamily="18" charset="0"/>
          </a:defRPr>
        </a:defPPr>
      </a:lstStyle>
    </a:tx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PosterPresentations.com-36x72-Template-V2b</Template>
  <TotalTime>1474</TotalTime>
  <Words>1122</Words>
  <Application>Microsoft Office PowerPoint</Application>
  <PresentationFormat>Custom</PresentationFormat>
  <Paragraphs>145</Paragraphs>
  <Slides>1</Slides>
  <Notes>1</Notes>
  <HiddenSlides>0</HiddenSlides>
  <MMClips>0</MMClips>
  <ScaleCrop>false</ScaleCrop>
  <HeadingPairs>
    <vt:vector size="6" baseType="variant">
      <vt:variant>
        <vt:lpstr>Fonts Used</vt:lpstr>
      </vt:variant>
      <vt:variant>
        <vt:i4>5</vt:i4>
      </vt:variant>
      <vt:variant>
        <vt:lpstr>Theme</vt:lpstr>
      </vt:variant>
      <vt:variant>
        <vt:i4>3</vt:i4>
      </vt:variant>
      <vt:variant>
        <vt:lpstr>Slide Titles</vt:lpstr>
      </vt:variant>
      <vt:variant>
        <vt:i4>1</vt:i4>
      </vt:variant>
    </vt:vector>
  </HeadingPairs>
  <TitlesOfParts>
    <vt:vector size="9" baseType="lpstr">
      <vt:lpstr>Arial</vt:lpstr>
      <vt:lpstr>Calibri</vt:lpstr>
      <vt:lpstr>ＭＳ 明朝</vt:lpstr>
      <vt:lpstr>Times New Roman</vt:lpstr>
      <vt:lpstr>Trebuchet MS</vt:lpstr>
      <vt:lpstr>PosterPresentations.com-36x72-Template-V2b</vt:lpstr>
      <vt:lpstr>1_PosterPresentations.com-36x72-Template-V2</vt:lpstr>
      <vt:lpstr>1_Classic 3 Columns</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PosterPresentations.com - 510.649.3001</dc:creator>
  <cp:lastModifiedBy>alesha hicks</cp:lastModifiedBy>
  <cp:revision>66</cp:revision>
  <dcterms:created xsi:type="dcterms:W3CDTF">2011-04-21T17:12:27Z</dcterms:created>
  <dcterms:modified xsi:type="dcterms:W3CDTF">2016-03-24T17:15:23Z</dcterms:modified>
</cp:coreProperties>
</file>