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2" r:id="rId8"/>
    <p:sldId id="272" r:id="rId9"/>
    <p:sldId id="264" r:id="rId10"/>
    <p:sldId id="273" r:id="rId11"/>
    <p:sldId id="263" r:id="rId12"/>
    <p:sldId id="266" r:id="rId13"/>
    <p:sldId id="268" r:id="rId14"/>
    <p:sldId id="269" r:id="rId15"/>
    <p:sldId id="270" r:id="rId16"/>
    <p:sldId id="271" r:id="rId17"/>
    <p:sldId id="277" r:id="rId18"/>
    <p:sldId id="278" r:id="rId19"/>
    <p:sldId id="274" r:id="rId20"/>
    <p:sldId id="280" r:id="rId21"/>
    <p:sldId id="287" r:id="rId22"/>
    <p:sldId id="284" r:id="rId23"/>
    <p:sldId id="282" r:id="rId24"/>
    <p:sldId id="281" r:id="rId25"/>
    <p:sldId id="283" r:id="rId26"/>
    <p:sldId id="275" r:id="rId27"/>
    <p:sldId id="28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17" autoAdjust="0"/>
    <p:restoredTop sz="93111" autoAdjust="0"/>
  </p:normalViewPr>
  <p:slideViewPr>
    <p:cSldViewPr snapToGrid="0">
      <p:cViewPr varScale="1">
        <p:scale>
          <a:sx n="94" d="100"/>
          <a:sy n="94" d="100"/>
        </p:scale>
        <p:origin x="264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5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67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4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68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49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46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2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37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7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8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8317-0105-419D-AF21-EFF634B71284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BACD3-0871-4C0B-AB40-5718C278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3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2682" y="0"/>
            <a:ext cx="9144000" cy="1764632"/>
          </a:xfrm>
        </p:spPr>
        <p:txBody>
          <a:bodyPr>
            <a:normAutofit/>
          </a:bodyPr>
          <a:lstStyle/>
          <a:p>
            <a:r>
              <a:rPr lang="en-US" dirty="0" smtClean="0"/>
              <a:t>MTSU Show and Tell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2682" y="4978227"/>
            <a:ext cx="9144000" cy="16443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TNIUG Meeting 2014</a:t>
            </a:r>
          </a:p>
          <a:p>
            <a:endParaRPr lang="en-US" dirty="0"/>
          </a:p>
          <a:p>
            <a:r>
              <a:rPr lang="en-US" b="1" dirty="0" smtClean="0"/>
              <a:t>Loading Records and Shelf Ready</a:t>
            </a:r>
          </a:p>
          <a:p>
            <a:r>
              <a:rPr lang="en-US" dirty="0" smtClean="0"/>
              <a:t>Larry Hansard, Suzanne Mangrum and Linda Turney</a:t>
            </a:r>
          </a:p>
          <a:p>
            <a:endParaRPr lang="en-US" dirty="0"/>
          </a:p>
        </p:txBody>
      </p:sp>
      <p:pic>
        <p:nvPicPr>
          <p:cNvPr id="1026" name="Picture 2" descr="http://1.bp.blogspot.com/-ZzMQEut-T-Y/TVauvY0vpGI/AAAAAAAAXrw/G9WHdQ9WSlY/s400/Show+and+Tell+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892" y="1021284"/>
            <a:ext cx="4253581" cy="457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32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206" y="1"/>
            <a:ext cx="60846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35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 records into Sierra - EAPI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29" y="2069433"/>
            <a:ext cx="12112098" cy="385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75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0191" y="-623381"/>
            <a:ext cx="14952381" cy="81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3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0191" y="-623381"/>
            <a:ext cx="14952381" cy="81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7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13524" y="-1223381"/>
            <a:ext cx="16819047" cy="9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0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13524" y="-1223381"/>
            <a:ext cx="16819047" cy="9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9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358" y="2274136"/>
            <a:ext cx="10515600" cy="1325563"/>
          </a:xfrm>
        </p:spPr>
        <p:txBody>
          <a:bodyPr/>
          <a:lstStyle/>
          <a:p>
            <a:r>
              <a:rPr lang="en-US" dirty="0" smtClean="0"/>
              <a:t>Firm 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9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begins in GOBI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5938"/>
            <a:ext cx="12202464" cy="435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74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begins in GOBI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5938"/>
            <a:ext cx="12202464" cy="43594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271" y="323266"/>
            <a:ext cx="4752482" cy="479658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3064042" y="3176337"/>
            <a:ext cx="4042611" cy="226193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4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35" y="446942"/>
            <a:ext cx="11374657" cy="56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84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fall of 2011 Walker library made the decision to move to a full approval plan.</a:t>
            </a:r>
          </a:p>
          <a:p>
            <a:r>
              <a:rPr lang="en-US" dirty="0" smtClean="0"/>
              <a:t>We also decided to implement shelf-ready materials</a:t>
            </a:r>
          </a:p>
          <a:p>
            <a:r>
              <a:rPr lang="en-US" dirty="0" smtClean="0"/>
              <a:t>Worked with our primary vendor, YBP, and OCLC </a:t>
            </a:r>
            <a:r>
              <a:rPr lang="en-US" dirty="0" err="1" smtClean="0"/>
              <a:t>WorldCat</a:t>
            </a:r>
            <a:r>
              <a:rPr lang="en-US" dirty="0" smtClean="0"/>
              <a:t> Cataloging Partners</a:t>
            </a:r>
          </a:p>
          <a:p>
            <a:r>
              <a:rPr lang="en-US" dirty="0" smtClean="0"/>
              <a:t>Use Sierra’s EAPI loader for approval  orders</a:t>
            </a:r>
          </a:p>
          <a:p>
            <a:r>
              <a:rPr lang="en-US" dirty="0" smtClean="0"/>
              <a:t>Use Data Exchange </a:t>
            </a:r>
            <a:r>
              <a:rPr lang="en-US" b="1" dirty="0" smtClean="0"/>
              <a:t>and</a:t>
            </a:r>
            <a:r>
              <a:rPr lang="en-US" dirty="0" smtClean="0"/>
              <a:t> Sierra’s EAPI loader for firm shelf ready orders</a:t>
            </a:r>
          </a:p>
          <a:p>
            <a:r>
              <a:rPr lang="en-US" dirty="0" smtClean="0"/>
              <a:t>Use Data Exchange for Electronic Firm orders and DDA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4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Exchange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9466"/>
            <a:ext cx="12192000" cy="600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03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Exchange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460958" cy="452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63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5220"/>
            <a:ext cx="12153095" cy="607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573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 Order to YBP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2908"/>
            <a:ext cx="12192000" cy="230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530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1516" y="0"/>
            <a:ext cx="6016416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7142" y="2845468"/>
            <a:ext cx="1905000" cy="190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3678" y="648392"/>
            <a:ext cx="10766469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320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 records into Sierra - EAPI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29" y="2069433"/>
            <a:ext cx="12112098" cy="38501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5094" y="4211377"/>
            <a:ext cx="5935579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Separate vendor codes are used because our YBP profiles are different.  Some things are included on approval records that are not included on firm records.</a:t>
            </a:r>
            <a:endParaRPr lang="en-US" sz="36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604084" y="3015916"/>
            <a:ext cx="1652337" cy="1195461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1638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70667" y="-785286"/>
            <a:ext cx="15533333" cy="8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783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Workflow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Receiving process changed to include review of shelf ready materials and separate shelf ready from what needed to go to the catalogers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also now run a report to determine the certain factors of the records to pull books with sub-par marc records.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Frees up time…to learn new workflows for e-books and DDA!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80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Shelf Ready – YBP  (approvals &amp; firms)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been using YBP since 2009 for a small approval plan</a:t>
            </a:r>
          </a:p>
          <a:p>
            <a:r>
              <a:rPr lang="en-US" dirty="0" smtClean="0"/>
              <a:t>In late 2011 we expanded our profile to include all subjects</a:t>
            </a:r>
          </a:p>
          <a:p>
            <a:r>
              <a:rPr lang="en-US" dirty="0" smtClean="0"/>
              <a:t>Familiar workflow and a profile that was already in place led us to stay with YBP.   We have implemented shelf-ready for firms and approvals</a:t>
            </a:r>
          </a:p>
          <a:p>
            <a:r>
              <a:rPr lang="en-US" dirty="0" smtClean="0"/>
              <a:t>We are also planning to expand to another vendor this year.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781291"/>
            <a:ext cx="9933333" cy="5142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19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Profiles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YBP was very supportive in this process</a:t>
            </a:r>
            <a:endParaRPr lang="en-US" dirty="0"/>
          </a:p>
          <a:p>
            <a:r>
              <a:rPr lang="en-US" dirty="0" smtClean="0"/>
              <a:t>Worked through YBP to set up information that YBP would include in each order record</a:t>
            </a:r>
          </a:p>
          <a:p>
            <a:r>
              <a:rPr lang="en-US" dirty="0" smtClean="0"/>
              <a:t>YBP then worked with us to set up our OCLC profile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1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Order Record Information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0884" y="1450210"/>
            <a:ext cx="5358063" cy="54077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79369" y="3031958"/>
            <a:ext cx="38180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YBP record info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3521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73166"/>
            <a:ext cx="10515600" cy="1325563"/>
          </a:xfrm>
        </p:spPr>
        <p:txBody>
          <a:bodyPr/>
          <a:lstStyle/>
          <a:p>
            <a:r>
              <a:rPr lang="en-US" dirty="0" smtClean="0"/>
              <a:t>YBP and WCP Profiling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116" y="72294"/>
            <a:ext cx="5486400" cy="6654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2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9716" y="2129758"/>
            <a:ext cx="10515600" cy="1325563"/>
          </a:xfrm>
        </p:spPr>
        <p:txBody>
          <a:bodyPr/>
          <a:lstStyle/>
          <a:p>
            <a:r>
              <a:rPr lang="en-US" dirty="0" smtClean="0"/>
              <a:t>All About Loaders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12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75731"/>
            <a:ext cx="10515600" cy="1325563"/>
          </a:xfrm>
        </p:spPr>
        <p:txBody>
          <a:bodyPr/>
          <a:lstStyle/>
          <a:p>
            <a:r>
              <a:rPr lang="en-US" dirty="0" smtClean="0"/>
              <a:t>Approval 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0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1516" y="0"/>
            <a:ext cx="6016416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6931" y="2476500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2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325</Words>
  <Application>Microsoft Office PowerPoint</Application>
  <PresentationFormat>Widescreen</PresentationFormat>
  <Paragraphs>41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MTSU Show and Tell </vt:lpstr>
      <vt:lpstr>Overview</vt:lpstr>
      <vt:lpstr>Shelf Ready – YBP  (approvals &amp; firms)</vt:lpstr>
      <vt:lpstr>Setting Up the Profiles</vt:lpstr>
      <vt:lpstr>Setting Up Order Record Information</vt:lpstr>
      <vt:lpstr>YBP and WCP Profiling</vt:lpstr>
      <vt:lpstr>All About Loaders</vt:lpstr>
      <vt:lpstr>Approval Orders</vt:lpstr>
      <vt:lpstr>PowerPoint Presentation</vt:lpstr>
      <vt:lpstr>PowerPoint Presentation</vt:lpstr>
      <vt:lpstr>Importing records into Sierra - EAPI</vt:lpstr>
      <vt:lpstr>PowerPoint Presentation</vt:lpstr>
      <vt:lpstr>PowerPoint Presentation</vt:lpstr>
      <vt:lpstr>PowerPoint Presentation</vt:lpstr>
      <vt:lpstr>PowerPoint Presentation</vt:lpstr>
      <vt:lpstr>Firm Orders</vt:lpstr>
      <vt:lpstr>Process begins in GOBI</vt:lpstr>
      <vt:lpstr>Process begins in GOBI</vt:lpstr>
      <vt:lpstr>PowerPoint Presentation</vt:lpstr>
      <vt:lpstr>Data Exchange</vt:lpstr>
      <vt:lpstr>Data Exchange</vt:lpstr>
      <vt:lpstr>PowerPoint Presentation</vt:lpstr>
      <vt:lpstr>EDI Order to YBP</vt:lpstr>
      <vt:lpstr>PowerPoint Presentation</vt:lpstr>
      <vt:lpstr>Importing records into Sierra - EAPI</vt:lpstr>
      <vt:lpstr>PowerPoint Presentation</vt:lpstr>
      <vt:lpstr>Other Workflow Changes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MTSU Show and Tell</dc:title>
  <dc:creator>Suzanne Mangrum</dc:creator>
  <cp:lastModifiedBy>Larry Hansard</cp:lastModifiedBy>
  <cp:revision>24</cp:revision>
  <dcterms:created xsi:type="dcterms:W3CDTF">2014-10-13T19:56:19Z</dcterms:created>
  <dcterms:modified xsi:type="dcterms:W3CDTF">2014-10-16T15:05:19Z</dcterms:modified>
</cp:coreProperties>
</file>