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6" r:id="rId7"/>
    <p:sldId id="268" r:id="rId8"/>
    <p:sldId id="261" r:id="rId9"/>
    <p:sldId id="262" r:id="rId10"/>
    <p:sldId id="270" r:id="rId11"/>
    <p:sldId id="269" r:id="rId12"/>
    <p:sldId id="271" r:id="rId13"/>
    <p:sldId id="263" r:id="rId14"/>
    <p:sldId id="265" r:id="rId15"/>
    <p:sldId id="272" r:id="rId16"/>
    <p:sldId id="273" r:id="rId17"/>
    <p:sldId id="274" r:id="rId18"/>
    <p:sldId id="277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5356" autoAdjust="0"/>
  </p:normalViewPr>
  <p:slideViewPr>
    <p:cSldViewPr snapToGrid="0" showGuides="1">
      <p:cViewPr varScale="1">
        <p:scale>
          <a:sx n="90" d="100"/>
          <a:sy n="90" d="100"/>
        </p:scale>
        <p:origin x="355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2" d="100"/>
          <a:sy n="92" d="100"/>
        </p:scale>
        <p:origin x="373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C18FBF-3FF5-4C16-97CF-AF03740D7AB6}" type="doc">
      <dgm:prSet loTypeId="urn:microsoft.com/office/officeart/2005/8/layout/hList9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F1B46E-22B2-4721-950C-8704487586DC}">
      <dgm:prSet phldrT="[Text]"/>
      <dgm:spPr/>
      <dgm:t>
        <a:bodyPr/>
        <a:lstStyle/>
        <a:p>
          <a:r>
            <a:rPr lang="en-US" sz="1000" smtClean="0"/>
            <a:t>Curriculum</a:t>
          </a:r>
          <a:endParaRPr lang="en-US" sz="1000" dirty="0"/>
        </a:p>
      </dgm:t>
    </dgm:pt>
    <dgm:pt modelId="{E8A66543-CC4D-4785-A93E-5B125E09F826}" type="parTrans" cxnId="{2C8317B2-2EBB-4589-86EA-C77B3B6E81AA}">
      <dgm:prSet/>
      <dgm:spPr/>
      <dgm:t>
        <a:bodyPr/>
        <a:lstStyle/>
        <a:p>
          <a:endParaRPr lang="en-US"/>
        </a:p>
      </dgm:t>
    </dgm:pt>
    <dgm:pt modelId="{A7E2530A-34E2-4E9F-BC78-8920BA140C41}" type="sibTrans" cxnId="{2C8317B2-2EBB-4589-86EA-C77B3B6E81AA}">
      <dgm:prSet/>
      <dgm:spPr/>
      <dgm:t>
        <a:bodyPr/>
        <a:lstStyle/>
        <a:p>
          <a:endParaRPr lang="en-US"/>
        </a:p>
      </dgm:t>
    </dgm:pt>
    <dgm:pt modelId="{9D72CDD3-5859-43DB-BD75-0C3C30E3DE62}">
      <dgm:prSet phldrT="[Text]"/>
      <dgm:spPr/>
      <dgm:t>
        <a:bodyPr/>
        <a:lstStyle/>
        <a:p>
          <a:r>
            <a:rPr lang="en-US" sz="1000" dirty="0" smtClean="0"/>
            <a:t>Textbooks</a:t>
          </a:r>
          <a:endParaRPr lang="en-US" sz="1000" dirty="0"/>
        </a:p>
      </dgm:t>
    </dgm:pt>
    <dgm:pt modelId="{1D5B1F83-33A7-4298-BC11-2B1252AFAEA5}" type="parTrans" cxnId="{DDB5AD9A-40B0-48EF-AF2C-8CCDA330F7FE}">
      <dgm:prSet/>
      <dgm:spPr/>
      <dgm:t>
        <a:bodyPr/>
        <a:lstStyle/>
        <a:p>
          <a:endParaRPr lang="en-US"/>
        </a:p>
      </dgm:t>
    </dgm:pt>
    <dgm:pt modelId="{15E25BD4-1EBF-43C2-8885-DBF66B8429E1}" type="sibTrans" cxnId="{DDB5AD9A-40B0-48EF-AF2C-8CCDA330F7FE}">
      <dgm:prSet/>
      <dgm:spPr/>
      <dgm:t>
        <a:bodyPr/>
        <a:lstStyle/>
        <a:p>
          <a:endParaRPr lang="en-US"/>
        </a:p>
      </dgm:t>
    </dgm:pt>
    <dgm:pt modelId="{F9D46839-CD06-4669-AAE4-4D1E9AFEDA78}">
      <dgm:prSet phldrT="[Text]"/>
      <dgm:spPr/>
      <dgm:t>
        <a:bodyPr/>
        <a:lstStyle/>
        <a:p>
          <a:r>
            <a:rPr lang="en-US" sz="1000" dirty="0" smtClean="0"/>
            <a:t>Children's books</a:t>
          </a:r>
          <a:endParaRPr lang="en-US" sz="1000" dirty="0"/>
        </a:p>
      </dgm:t>
    </dgm:pt>
    <dgm:pt modelId="{B6B535D8-00AB-4FA1-AAEC-92498ABC6F4C}" type="parTrans" cxnId="{AD25A8A0-4628-40E2-8C9E-64E6AD4D4D91}">
      <dgm:prSet/>
      <dgm:spPr/>
      <dgm:t>
        <a:bodyPr/>
        <a:lstStyle/>
        <a:p>
          <a:endParaRPr lang="en-US"/>
        </a:p>
      </dgm:t>
    </dgm:pt>
    <dgm:pt modelId="{6497F199-DC2A-41F9-A449-D395E6BC4900}" type="sibTrans" cxnId="{AD25A8A0-4628-40E2-8C9E-64E6AD4D4D91}">
      <dgm:prSet/>
      <dgm:spPr/>
      <dgm:t>
        <a:bodyPr/>
        <a:lstStyle/>
        <a:p>
          <a:endParaRPr lang="en-US"/>
        </a:p>
      </dgm:t>
    </dgm:pt>
    <dgm:pt modelId="{F2881FB1-6580-4F21-A283-BFAA6F91D5D2}">
      <dgm:prSet phldrT="[Text]"/>
      <dgm:spPr/>
      <dgm:t>
        <a:bodyPr/>
        <a:lstStyle/>
        <a:p>
          <a:r>
            <a:rPr lang="en-US" sz="1000" dirty="0" smtClean="0"/>
            <a:t>Media</a:t>
          </a:r>
          <a:endParaRPr lang="en-US" sz="1000" dirty="0"/>
        </a:p>
      </dgm:t>
    </dgm:pt>
    <dgm:pt modelId="{2D960FDD-BADA-480D-9043-497C56588AD3}" type="parTrans" cxnId="{4A31D641-1B5D-46D3-B685-0C4DC6EFE71B}">
      <dgm:prSet/>
      <dgm:spPr/>
      <dgm:t>
        <a:bodyPr/>
        <a:lstStyle/>
        <a:p>
          <a:endParaRPr lang="en-US"/>
        </a:p>
      </dgm:t>
    </dgm:pt>
    <dgm:pt modelId="{A5ABDC17-7AB5-4F0E-992A-F9343F5D74EB}" type="sibTrans" cxnId="{4A31D641-1B5D-46D3-B685-0C4DC6EFE71B}">
      <dgm:prSet/>
      <dgm:spPr/>
      <dgm:t>
        <a:bodyPr/>
        <a:lstStyle/>
        <a:p>
          <a:endParaRPr lang="en-US"/>
        </a:p>
      </dgm:t>
    </dgm:pt>
    <dgm:pt modelId="{D5197DDB-D5D2-499F-B255-CF7BB5AE2B43}">
      <dgm:prSet phldrT="[Text]"/>
      <dgm:spPr/>
      <dgm:t>
        <a:bodyPr/>
        <a:lstStyle/>
        <a:p>
          <a:r>
            <a:rPr lang="en-US" sz="1000" dirty="0" smtClean="0"/>
            <a:t>Audiobooks</a:t>
          </a:r>
          <a:endParaRPr lang="en-US" sz="1000" dirty="0"/>
        </a:p>
      </dgm:t>
    </dgm:pt>
    <dgm:pt modelId="{B14A4DC9-F40A-4867-ADB8-4BA8A1F83766}" type="parTrans" cxnId="{3204ED53-15A0-4643-A582-021A785F1BA2}">
      <dgm:prSet/>
      <dgm:spPr/>
      <dgm:t>
        <a:bodyPr/>
        <a:lstStyle/>
        <a:p>
          <a:endParaRPr lang="en-US"/>
        </a:p>
      </dgm:t>
    </dgm:pt>
    <dgm:pt modelId="{29F2454A-2FA8-4B3A-AC63-4A0B9FD04A75}" type="sibTrans" cxnId="{3204ED53-15A0-4643-A582-021A785F1BA2}">
      <dgm:prSet/>
      <dgm:spPr/>
      <dgm:t>
        <a:bodyPr/>
        <a:lstStyle/>
        <a:p>
          <a:endParaRPr lang="en-US"/>
        </a:p>
      </dgm:t>
    </dgm:pt>
    <dgm:pt modelId="{29E78340-8EBE-415C-B973-78A91A054B9C}">
      <dgm:prSet phldrT="[Text]"/>
      <dgm:spPr/>
      <dgm:t>
        <a:bodyPr/>
        <a:lstStyle/>
        <a:p>
          <a:r>
            <a:rPr lang="en-US" sz="1000" dirty="0" smtClean="0"/>
            <a:t>Video Cassette</a:t>
          </a:r>
          <a:endParaRPr lang="en-US" sz="1000" dirty="0"/>
        </a:p>
      </dgm:t>
    </dgm:pt>
    <dgm:pt modelId="{FF4E5F97-6974-4E39-A85D-DCB2E100798E}" type="parTrans" cxnId="{311348D8-FDE3-4C22-99F5-3B98C5F51F0D}">
      <dgm:prSet/>
      <dgm:spPr/>
      <dgm:t>
        <a:bodyPr/>
        <a:lstStyle/>
        <a:p>
          <a:endParaRPr lang="en-US"/>
        </a:p>
      </dgm:t>
    </dgm:pt>
    <dgm:pt modelId="{B4B9A51E-FA34-465E-B5B4-81CD76EB3FC2}" type="sibTrans" cxnId="{311348D8-FDE3-4C22-99F5-3B98C5F51F0D}">
      <dgm:prSet/>
      <dgm:spPr/>
      <dgm:t>
        <a:bodyPr/>
        <a:lstStyle/>
        <a:p>
          <a:endParaRPr lang="en-US"/>
        </a:p>
      </dgm:t>
    </dgm:pt>
    <dgm:pt modelId="{8321AB85-EA8C-4958-B404-B4C118CB3C18}">
      <dgm:prSet phldrT="[Text]"/>
      <dgm:spPr/>
      <dgm:t>
        <a:bodyPr/>
        <a:lstStyle/>
        <a:p>
          <a:r>
            <a:rPr lang="en-US" sz="1000" dirty="0"/>
            <a:t>Music</a:t>
          </a:r>
        </a:p>
      </dgm:t>
    </dgm:pt>
    <dgm:pt modelId="{24ABE8B3-7220-436D-9636-F7B4C0B99576}" type="parTrans" cxnId="{129AEA77-5D2A-49D4-956D-99009974B6C5}">
      <dgm:prSet/>
      <dgm:spPr/>
      <dgm:t>
        <a:bodyPr/>
        <a:lstStyle/>
        <a:p>
          <a:endParaRPr lang="en-US"/>
        </a:p>
      </dgm:t>
    </dgm:pt>
    <dgm:pt modelId="{AA5F76CE-8FD4-4692-8BB1-EF84CF9D365E}" type="sibTrans" cxnId="{129AEA77-5D2A-49D4-956D-99009974B6C5}">
      <dgm:prSet/>
      <dgm:spPr/>
      <dgm:t>
        <a:bodyPr/>
        <a:lstStyle/>
        <a:p>
          <a:endParaRPr lang="en-US"/>
        </a:p>
      </dgm:t>
    </dgm:pt>
    <dgm:pt modelId="{6352CA33-6755-44BE-808F-400DA4CF80A7}">
      <dgm:prSet phldrT="[Text]"/>
      <dgm:spPr/>
      <dgm:t>
        <a:bodyPr/>
        <a:lstStyle/>
        <a:p>
          <a:r>
            <a:rPr lang="en-US" sz="1000" dirty="0" smtClean="0"/>
            <a:t>CD</a:t>
          </a:r>
          <a:endParaRPr lang="en-US" sz="1000" dirty="0"/>
        </a:p>
      </dgm:t>
    </dgm:pt>
    <dgm:pt modelId="{AEB59203-63BA-4A96-BADC-40BAEBD9AA40}" type="parTrans" cxnId="{82BAE5DD-3A79-4870-9019-1254385E0650}">
      <dgm:prSet/>
      <dgm:spPr/>
      <dgm:t>
        <a:bodyPr/>
        <a:lstStyle/>
        <a:p>
          <a:endParaRPr lang="en-US"/>
        </a:p>
      </dgm:t>
    </dgm:pt>
    <dgm:pt modelId="{AAB4CF73-4B9B-4AA0-9074-16C2D2AE00A1}" type="sibTrans" cxnId="{82BAE5DD-3A79-4870-9019-1254385E0650}">
      <dgm:prSet/>
      <dgm:spPr/>
      <dgm:t>
        <a:bodyPr/>
        <a:lstStyle/>
        <a:p>
          <a:endParaRPr lang="en-US"/>
        </a:p>
      </dgm:t>
    </dgm:pt>
    <dgm:pt modelId="{3D5CDB25-F8FA-444B-8D4A-1D29D0CBA282}">
      <dgm:prSet phldrT="[Text]"/>
      <dgm:spPr/>
      <dgm:t>
        <a:bodyPr/>
        <a:lstStyle/>
        <a:p>
          <a:r>
            <a:rPr lang="en-US" sz="1000" dirty="0" smtClean="0"/>
            <a:t>Scores</a:t>
          </a:r>
          <a:endParaRPr lang="en-US" sz="1000" dirty="0"/>
        </a:p>
      </dgm:t>
    </dgm:pt>
    <dgm:pt modelId="{4C229933-AC16-44B7-98EC-4C0F07FABCB0}" type="parTrans" cxnId="{2E3C97E6-67D4-4948-B47A-1115C2B2979F}">
      <dgm:prSet/>
      <dgm:spPr/>
      <dgm:t>
        <a:bodyPr/>
        <a:lstStyle/>
        <a:p>
          <a:endParaRPr lang="en-US"/>
        </a:p>
      </dgm:t>
    </dgm:pt>
    <dgm:pt modelId="{189DA4C5-2A22-4C71-A806-7B4AB57767CC}" type="sibTrans" cxnId="{2E3C97E6-67D4-4948-B47A-1115C2B2979F}">
      <dgm:prSet/>
      <dgm:spPr/>
      <dgm:t>
        <a:bodyPr/>
        <a:lstStyle/>
        <a:p>
          <a:endParaRPr lang="en-US"/>
        </a:p>
      </dgm:t>
    </dgm:pt>
    <dgm:pt modelId="{7FCE83D9-631B-4420-BBFC-CA0AFA59F747}">
      <dgm:prSet phldrT="[Text]"/>
      <dgm:spPr/>
      <dgm:t>
        <a:bodyPr/>
        <a:lstStyle/>
        <a:p>
          <a:r>
            <a:rPr lang="en-US" sz="1000" dirty="0" smtClean="0"/>
            <a:t>Reserves</a:t>
          </a:r>
          <a:endParaRPr lang="en-US" sz="1000" dirty="0"/>
        </a:p>
      </dgm:t>
    </dgm:pt>
    <dgm:pt modelId="{C61EC981-13FA-4710-B079-D35692EEB764}" type="parTrans" cxnId="{E572418E-4340-4448-940D-253A2FA3B9B3}">
      <dgm:prSet/>
      <dgm:spPr/>
      <dgm:t>
        <a:bodyPr/>
        <a:lstStyle/>
        <a:p>
          <a:endParaRPr lang="en-US"/>
        </a:p>
      </dgm:t>
    </dgm:pt>
    <dgm:pt modelId="{1B48A0DE-4031-4D45-86A1-94CDAF68824A}" type="sibTrans" cxnId="{E572418E-4340-4448-940D-253A2FA3B9B3}">
      <dgm:prSet/>
      <dgm:spPr/>
      <dgm:t>
        <a:bodyPr/>
        <a:lstStyle/>
        <a:p>
          <a:endParaRPr lang="en-US"/>
        </a:p>
      </dgm:t>
    </dgm:pt>
    <dgm:pt modelId="{B0EB7CBF-A7F0-4453-A3DB-C77D5D410F27}">
      <dgm:prSet phldrT="[Text]"/>
      <dgm:spPr/>
      <dgm:t>
        <a:bodyPr/>
        <a:lstStyle/>
        <a:p>
          <a:r>
            <a:rPr lang="en-US" sz="1000" dirty="0"/>
            <a:t>DVD</a:t>
          </a:r>
        </a:p>
      </dgm:t>
    </dgm:pt>
    <dgm:pt modelId="{BF30C677-335F-414B-AC9E-1A85B22E7099}" type="parTrans" cxnId="{D4D62BFB-FDFC-4733-97B0-F6AA015B8C9F}">
      <dgm:prSet/>
      <dgm:spPr/>
    </dgm:pt>
    <dgm:pt modelId="{73B10307-9A5B-4223-BB8B-D9F743BD2CD3}" type="sibTrans" cxnId="{D4D62BFB-FDFC-4733-97B0-F6AA015B8C9F}">
      <dgm:prSet/>
      <dgm:spPr/>
    </dgm:pt>
    <dgm:pt modelId="{7479502E-D42F-478D-A2BA-3E094BA37969}">
      <dgm:prSet phldrT="[Text]"/>
      <dgm:spPr/>
      <dgm:t>
        <a:bodyPr/>
        <a:lstStyle/>
        <a:p>
          <a:r>
            <a:rPr lang="en-US" sz="1000" dirty="0"/>
            <a:t>Library items</a:t>
          </a:r>
        </a:p>
      </dgm:t>
    </dgm:pt>
    <dgm:pt modelId="{0D7014A9-704E-4ADB-90E9-787D2136D100}" type="parTrans" cxnId="{EB0C0861-9133-477D-86D0-35E722DA7AB8}">
      <dgm:prSet/>
      <dgm:spPr/>
    </dgm:pt>
    <dgm:pt modelId="{43A4FA91-1F12-419A-AB65-E2318C66F263}" type="sibTrans" cxnId="{EB0C0861-9133-477D-86D0-35E722DA7AB8}">
      <dgm:prSet/>
      <dgm:spPr/>
    </dgm:pt>
    <dgm:pt modelId="{C2DF98B7-D686-49DE-B1DC-DF310285FF1F}">
      <dgm:prSet phldrT="[Text]"/>
      <dgm:spPr/>
      <dgm:t>
        <a:bodyPr/>
        <a:lstStyle/>
        <a:p>
          <a:r>
            <a:rPr lang="en-US" sz="1000" dirty="0"/>
            <a:t>Professor's personal copies</a:t>
          </a:r>
        </a:p>
      </dgm:t>
    </dgm:pt>
    <dgm:pt modelId="{BBA8A16E-5D44-4652-B790-BA0E2FDA922A}" type="parTrans" cxnId="{C30E66E7-2A9E-45DE-B826-DC75A4083159}">
      <dgm:prSet/>
      <dgm:spPr/>
    </dgm:pt>
    <dgm:pt modelId="{865C43A2-E4EE-4E53-BC05-5EE59D711339}" type="sibTrans" cxnId="{C30E66E7-2A9E-45DE-B826-DC75A4083159}">
      <dgm:prSet/>
      <dgm:spPr/>
    </dgm:pt>
    <dgm:pt modelId="{EE943696-89F8-492D-901A-F2307721618E}">
      <dgm:prSet phldrT="[Text]"/>
      <dgm:spPr/>
      <dgm:t>
        <a:bodyPr/>
        <a:lstStyle/>
        <a:p>
          <a:r>
            <a:rPr lang="en-US" sz="1000" dirty="0"/>
            <a:t>MTSU Information</a:t>
          </a:r>
          <a:endParaRPr lang="en-US"/>
        </a:p>
      </dgm:t>
    </dgm:pt>
    <dgm:pt modelId="{6DEDFD02-BA4F-44F9-BB07-9F61FF13153F}" type="parTrans" cxnId="{C3869F03-26F5-458F-AFF5-8AB363D46A13}">
      <dgm:prSet/>
      <dgm:spPr/>
    </dgm:pt>
    <dgm:pt modelId="{23BB3CA8-B769-4711-BF8D-2A3ABCFE9C89}" type="sibTrans" cxnId="{C3869F03-26F5-458F-AFF5-8AB363D46A13}">
      <dgm:prSet/>
      <dgm:spPr/>
    </dgm:pt>
    <dgm:pt modelId="{E22E30F0-8FED-4484-B85A-64548ED95AF9}">
      <dgm:prSet phldrT="[Text]"/>
      <dgm:spPr/>
      <dgm:t>
        <a:bodyPr/>
        <a:lstStyle/>
        <a:p>
          <a:r>
            <a:rPr lang="en-US" sz="1000" dirty="0"/>
            <a:t>Curriculum items</a:t>
          </a:r>
          <a:endParaRPr lang="en-US"/>
        </a:p>
      </dgm:t>
    </dgm:pt>
    <dgm:pt modelId="{53766715-B115-4F54-8264-F30C00DA7C66}" type="parTrans" cxnId="{7A1097E0-0553-4EFD-9E91-584B15BCEB44}">
      <dgm:prSet/>
      <dgm:spPr/>
    </dgm:pt>
    <dgm:pt modelId="{6137B4AB-120A-4F24-B437-33ABDDC824CC}" type="sibTrans" cxnId="{7A1097E0-0553-4EFD-9E91-584B15BCEB44}">
      <dgm:prSet/>
      <dgm:spPr/>
    </dgm:pt>
    <dgm:pt modelId="{0DC7A063-583D-4B0F-88B2-BD54F95D95AF}" type="pres">
      <dgm:prSet presAssocID="{00C18FBF-3FF5-4C16-97CF-AF03740D7AB6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B23570A-ECC9-4DF8-BCB4-0465C69CBB88}" type="pres">
      <dgm:prSet presAssocID="{B4F1B46E-22B2-4721-950C-8704487586DC}" presName="posSpace" presStyleCnt="0"/>
      <dgm:spPr/>
    </dgm:pt>
    <dgm:pt modelId="{FC66A233-6BBA-46AF-B2F6-28E379B158E2}" type="pres">
      <dgm:prSet presAssocID="{B4F1B46E-22B2-4721-950C-8704487586DC}" presName="vertFlow" presStyleCnt="0"/>
      <dgm:spPr/>
    </dgm:pt>
    <dgm:pt modelId="{46739A04-1AA3-49C6-8EA7-EB1DE975B900}" type="pres">
      <dgm:prSet presAssocID="{B4F1B46E-22B2-4721-950C-8704487586DC}" presName="topSpace" presStyleCnt="0"/>
      <dgm:spPr/>
    </dgm:pt>
    <dgm:pt modelId="{535C6EC9-8098-42C5-8527-E62FF045E4EB}" type="pres">
      <dgm:prSet presAssocID="{B4F1B46E-22B2-4721-950C-8704487586DC}" presName="firstComp" presStyleCnt="0"/>
      <dgm:spPr/>
    </dgm:pt>
    <dgm:pt modelId="{6B08AC4B-4CEC-41E5-AE19-47A4E2720563}" type="pres">
      <dgm:prSet presAssocID="{B4F1B46E-22B2-4721-950C-8704487586DC}" presName="firstChild" presStyleLbl="bgAccFollowNode1" presStyleIdx="0" presStyleCnt="11"/>
      <dgm:spPr/>
      <dgm:t>
        <a:bodyPr/>
        <a:lstStyle/>
        <a:p>
          <a:endParaRPr lang="en-US"/>
        </a:p>
      </dgm:t>
    </dgm:pt>
    <dgm:pt modelId="{187D4E8C-5C91-4D00-870C-2C45D4EA263C}" type="pres">
      <dgm:prSet presAssocID="{B4F1B46E-22B2-4721-950C-8704487586DC}" presName="firstChildTx" presStyleLbl="bgAccFollowNode1" presStyleIdx="0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F61BBD-28F4-4815-BC7F-82CF00464E8B}" type="pres">
      <dgm:prSet presAssocID="{F9D46839-CD06-4669-AAE4-4D1E9AFEDA78}" presName="comp" presStyleCnt="0"/>
      <dgm:spPr/>
    </dgm:pt>
    <dgm:pt modelId="{59179C9B-8BA4-4AC7-ACB1-A12DE00142E2}" type="pres">
      <dgm:prSet presAssocID="{F9D46839-CD06-4669-AAE4-4D1E9AFEDA78}" presName="child" presStyleLbl="bgAccFollowNode1" presStyleIdx="1" presStyleCnt="11"/>
      <dgm:spPr/>
      <dgm:t>
        <a:bodyPr/>
        <a:lstStyle/>
        <a:p>
          <a:endParaRPr lang="en-US"/>
        </a:p>
      </dgm:t>
    </dgm:pt>
    <dgm:pt modelId="{4AE7D907-B6F4-4647-AB3F-ABE94C438AE8}" type="pres">
      <dgm:prSet presAssocID="{F9D46839-CD06-4669-AAE4-4D1E9AFEDA78}" presName="childTx" presStyleLbl="bgAccFollowNode1" presStyleIdx="1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45DB9A-BEF3-4D5D-B9C7-5FC0456401AC}" type="pres">
      <dgm:prSet presAssocID="{B4F1B46E-22B2-4721-950C-8704487586DC}" presName="negSpace" presStyleCnt="0"/>
      <dgm:spPr/>
    </dgm:pt>
    <dgm:pt modelId="{FC7ED273-8CFD-43C2-9C05-44FADF3E0637}" type="pres">
      <dgm:prSet presAssocID="{B4F1B46E-22B2-4721-950C-8704487586DC}" presName="circle" presStyleLbl="node1" presStyleIdx="0" presStyleCnt="4"/>
      <dgm:spPr/>
      <dgm:t>
        <a:bodyPr/>
        <a:lstStyle/>
        <a:p>
          <a:endParaRPr lang="en-US"/>
        </a:p>
      </dgm:t>
    </dgm:pt>
    <dgm:pt modelId="{13C564B0-C27E-4ABA-AFDA-59E145B256BA}" type="pres">
      <dgm:prSet presAssocID="{A7E2530A-34E2-4E9F-BC78-8920BA140C41}" presName="transSpace" presStyleCnt="0"/>
      <dgm:spPr/>
    </dgm:pt>
    <dgm:pt modelId="{6300E233-87DF-4270-9808-160BFEB8A5BE}" type="pres">
      <dgm:prSet presAssocID="{F2881FB1-6580-4F21-A283-BFAA6F91D5D2}" presName="posSpace" presStyleCnt="0"/>
      <dgm:spPr/>
    </dgm:pt>
    <dgm:pt modelId="{6E53DEF7-499E-42EE-802D-59B2F8915392}" type="pres">
      <dgm:prSet presAssocID="{F2881FB1-6580-4F21-A283-BFAA6F91D5D2}" presName="vertFlow" presStyleCnt="0"/>
      <dgm:spPr/>
    </dgm:pt>
    <dgm:pt modelId="{E08C30D1-35EA-4D05-9731-5D01E3FCBD09}" type="pres">
      <dgm:prSet presAssocID="{F2881FB1-6580-4F21-A283-BFAA6F91D5D2}" presName="topSpace" presStyleCnt="0"/>
      <dgm:spPr/>
    </dgm:pt>
    <dgm:pt modelId="{2F3BD88A-9166-4A26-B941-B9BAEE1A11D5}" type="pres">
      <dgm:prSet presAssocID="{F2881FB1-6580-4F21-A283-BFAA6F91D5D2}" presName="firstComp" presStyleCnt="0"/>
      <dgm:spPr/>
    </dgm:pt>
    <dgm:pt modelId="{F660F4B9-35DB-4256-A868-A35C6DCCF6B2}" type="pres">
      <dgm:prSet presAssocID="{F2881FB1-6580-4F21-A283-BFAA6F91D5D2}" presName="firstChild" presStyleLbl="bgAccFollowNode1" presStyleIdx="2" presStyleCnt="11"/>
      <dgm:spPr/>
      <dgm:t>
        <a:bodyPr/>
        <a:lstStyle/>
        <a:p>
          <a:endParaRPr lang="en-US"/>
        </a:p>
      </dgm:t>
    </dgm:pt>
    <dgm:pt modelId="{10C9E3CF-3A8F-4100-8ACD-91E2373197A2}" type="pres">
      <dgm:prSet presAssocID="{F2881FB1-6580-4F21-A283-BFAA6F91D5D2}" presName="firstChildTx" presStyleLbl="bgAccFollowNode1" presStyleIdx="2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7AC34C-8433-4595-BEF6-40836978672F}" type="pres">
      <dgm:prSet presAssocID="{B0EB7CBF-A7F0-4453-A3DB-C77D5D410F27}" presName="comp" presStyleCnt="0"/>
      <dgm:spPr/>
    </dgm:pt>
    <dgm:pt modelId="{4572A85E-1395-4C51-96F4-A7ACE4E45530}" type="pres">
      <dgm:prSet presAssocID="{B0EB7CBF-A7F0-4453-A3DB-C77D5D410F27}" presName="child" presStyleLbl="bgAccFollowNode1" presStyleIdx="3" presStyleCnt="11"/>
      <dgm:spPr/>
      <dgm:t>
        <a:bodyPr/>
        <a:lstStyle/>
        <a:p>
          <a:endParaRPr lang="en-US"/>
        </a:p>
      </dgm:t>
    </dgm:pt>
    <dgm:pt modelId="{99A28FAC-91D2-4A1E-8E26-D03F5BA77FB8}" type="pres">
      <dgm:prSet presAssocID="{B0EB7CBF-A7F0-4453-A3DB-C77D5D410F27}" presName="childTx" presStyleLbl="bgAccFollowNode1" presStyleIdx="3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887C36-4733-46AC-A452-5444F6BC3B23}" type="pres">
      <dgm:prSet presAssocID="{29E78340-8EBE-415C-B973-78A91A054B9C}" presName="comp" presStyleCnt="0"/>
      <dgm:spPr/>
    </dgm:pt>
    <dgm:pt modelId="{614EBA0E-D12B-447E-B378-B0FA2DEBEA2F}" type="pres">
      <dgm:prSet presAssocID="{29E78340-8EBE-415C-B973-78A91A054B9C}" presName="child" presStyleLbl="bgAccFollowNode1" presStyleIdx="4" presStyleCnt="11"/>
      <dgm:spPr/>
      <dgm:t>
        <a:bodyPr/>
        <a:lstStyle/>
        <a:p>
          <a:endParaRPr lang="en-US"/>
        </a:p>
      </dgm:t>
    </dgm:pt>
    <dgm:pt modelId="{B12AEB83-0A64-4B36-BF01-B2F834861BAA}" type="pres">
      <dgm:prSet presAssocID="{29E78340-8EBE-415C-B973-78A91A054B9C}" presName="childTx" presStyleLbl="bgAccFollowNode1" presStyleIdx="4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136330-53DB-4978-A56B-160862279381}" type="pres">
      <dgm:prSet presAssocID="{F2881FB1-6580-4F21-A283-BFAA6F91D5D2}" presName="negSpace" presStyleCnt="0"/>
      <dgm:spPr/>
    </dgm:pt>
    <dgm:pt modelId="{FD776C1E-557E-4553-9447-49B69EEC7907}" type="pres">
      <dgm:prSet presAssocID="{F2881FB1-6580-4F21-A283-BFAA6F91D5D2}" presName="circle" presStyleLbl="node1" presStyleIdx="1" presStyleCnt="4"/>
      <dgm:spPr/>
      <dgm:t>
        <a:bodyPr/>
        <a:lstStyle/>
        <a:p>
          <a:endParaRPr lang="en-US"/>
        </a:p>
      </dgm:t>
    </dgm:pt>
    <dgm:pt modelId="{FC2522F1-14BB-4B37-B60E-2E8A7E8A6C30}" type="pres">
      <dgm:prSet presAssocID="{A5ABDC17-7AB5-4F0E-992A-F9343F5D74EB}" presName="transSpace" presStyleCnt="0"/>
      <dgm:spPr/>
    </dgm:pt>
    <dgm:pt modelId="{B4EE6308-BCCB-4A35-BD53-1A035D2C7BA5}" type="pres">
      <dgm:prSet presAssocID="{8321AB85-EA8C-4958-B404-B4C118CB3C18}" presName="posSpace" presStyleCnt="0"/>
      <dgm:spPr/>
    </dgm:pt>
    <dgm:pt modelId="{CCBE6C96-68CD-4B74-9EA5-E75B0E60335F}" type="pres">
      <dgm:prSet presAssocID="{8321AB85-EA8C-4958-B404-B4C118CB3C18}" presName="vertFlow" presStyleCnt="0"/>
      <dgm:spPr/>
    </dgm:pt>
    <dgm:pt modelId="{7D93B592-D599-479E-B67F-EFC4C061F0D8}" type="pres">
      <dgm:prSet presAssocID="{8321AB85-EA8C-4958-B404-B4C118CB3C18}" presName="topSpace" presStyleCnt="0"/>
      <dgm:spPr/>
    </dgm:pt>
    <dgm:pt modelId="{4E8A06A2-BAEF-4D60-9BF0-6A837884613A}" type="pres">
      <dgm:prSet presAssocID="{8321AB85-EA8C-4958-B404-B4C118CB3C18}" presName="firstComp" presStyleCnt="0"/>
      <dgm:spPr/>
    </dgm:pt>
    <dgm:pt modelId="{0160BFE4-6B83-4600-ABE9-8C973D5EF330}" type="pres">
      <dgm:prSet presAssocID="{8321AB85-EA8C-4958-B404-B4C118CB3C18}" presName="firstChild" presStyleLbl="bgAccFollowNode1" presStyleIdx="5" presStyleCnt="11"/>
      <dgm:spPr/>
      <dgm:t>
        <a:bodyPr/>
        <a:lstStyle/>
        <a:p>
          <a:endParaRPr lang="en-US"/>
        </a:p>
      </dgm:t>
    </dgm:pt>
    <dgm:pt modelId="{FC893B3D-3B39-427F-8027-29E1D560D9CB}" type="pres">
      <dgm:prSet presAssocID="{8321AB85-EA8C-4958-B404-B4C118CB3C18}" presName="firstChildTx" presStyleLbl="bgAccFollowNode1" presStyleIdx="5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A8623B-DC64-4ED6-B73D-98FEAB030508}" type="pres">
      <dgm:prSet presAssocID="{3D5CDB25-F8FA-444B-8D4A-1D29D0CBA282}" presName="comp" presStyleCnt="0"/>
      <dgm:spPr/>
    </dgm:pt>
    <dgm:pt modelId="{5314AADB-0AD3-4BAE-9F15-B0FE4F44C802}" type="pres">
      <dgm:prSet presAssocID="{3D5CDB25-F8FA-444B-8D4A-1D29D0CBA282}" presName="child" presStyleLbl="bgAccFollowNode1" presStyleIdx="6" presStyleCnt="11"/>
      <dgm:spPr/>
      <dgm:t>
        <a:bodyPr/>
        <a:lstStyle/>
        <a:p>
          <a:endParaRPr lang="en-US"/>
        </a:p>
      </dgm:t>
    </dgm:pt>
    <dgm:pt modelId="{96624143-7928-48E9-817F-BC4A07250C32}" type="pres">
      <dgm:prSet presAssocID="{3D5CDB25-F8FA-444B-8D4A-1D29D0CBA282}" presName="childTx" presStyleLbl="bgAccFollowNode1" presStyleIdx="6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942524-A28F-48F3-848B-989BF764B764}" type="pres">
      <dgm:prSet presAssocID="{8321AB85-EA8C-4958-B404-B4C118CB3C18}" presName="negSpace" presStyleCnt="0"/>
      <dgm:spPr/>
    </dgm:pt>
    <dgm:pt modelId="{3FAC93F3-4DA1-454C-A655-53C1697C8E67}" type="pres">
      <dgm:prSet presAssocID="{8321AB85-EA8C-4958-B404-B4C118CB3C18}" presName="circle" presStyleLbl="node1" presStyleIdx="2" presStyleCnt="4"/>
      <dgm:spPr/>
      <dgm:t>
        <a:bodyPr/>
        <a:lstStyle/>
        <a:p>
          <a:endParaRPr lang="en-US"/>
        </a:p>
      </dgm:t>
    </dgm:pt>
    <dgm:pt modelId="{B1AB41BF-B25B-4998-9A78-090692F3FF9E}" type="pres">
      <dgm:prSet presAssocID="{AA5F76CE-8FD4-4692-8BB1-EF84CF9D365E}" presName="transSpace" presStyleCnt="0"/>
      <dgm:spPr/>
    </dgm:pt>
    <dgm:pt modelId="{229B7655-E1F4-4CF5-84B8-30F0491D32B5}" type="pres">
      <dgm:prSet presAssocID="{7FCE83D9-631B-4420-BBFC-CA0AFA59F747}" presName="posSpace" presStyleCnt="0"/>
      <dgm:spPr/>
    </dgm:pt>
    <dgm:pt modelId="{F85FFCDF-8E5F-492B-B22D-55A08EACE783}" type="pres">
      <dgm:prSet presAssocID="{7FCE83D9-631B-4420-BBFC-CA0AFA59F747}" presName="vertFlow" presStyleCnt="0"/>
      <dgm:spPr/>
    </dgm:pt>
    <dgm:pt modelId="{600B3FB2-1315-4A84-8613-B445666BC7D2}" type="pres">
      <dgm:prSet presAssocID="{7FCE83D9-631B-4420-BBFC-CA0AFA59F747}" presName="topSpace" presStyleCnt="0"/>
      <dgm:spPr/>
    </dgm:pt>
    <dgm:pt modelId="{E47C73E9-FBEE-4370-9B3F-E04EB7C4023A}" type="pres">
      <dgm:prSet presAssocID="{7FCE83D9-631B-4420-BBFC-CA0AFA59F747}" presName="firstComp" presStyleCnt="0"/>
      <dgm:spPr/>
    </dgm:pt>
    <dgm:pt modelId="{402C2C77-A32C-4D99-9940-12535E1181F2}" type="pres">
      <dgm:prSet presAssocID="{7FCE83D9-631B-4420-BBFC-CA0AFA59F747}" presName="firstChild" presStyleLbl="bgAccFollowNode1" presStyleIdx="7" presStyleCnt="11"/>
      <dgm:spPr/>
      <dgm:t>
        <a:bodyPr/>
        <a:lstStyle/>
        <a:p>
          <a:endParaRPr lang="en-US"/>
        </a:p>
      </dgm:t>
    </dgm:pt>
    <dgm:pt modelId="{5B88A17E-EFF5-4A04-9CC9-D2131DA9ECCC}" type="pres">
      <dgm:prSet presAssocID="{7FCE83D9-631B-4420-BBFC-CA0AFA59F747}" presName="firstChildTx" presStyleLbl="bgAccFollowNode1" presStyleIdx="7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1C0BC7-1740-4A86-B27E-6AF3DDFDA9E9}" type="pres">
      <dgm:prSet presAssocID="{7479502E-D42F-478D-A2BA-3E094BA37969}" presName="comp" presStyleCnt="0"/>
      <dgm:spPr/>
    </dgm:pt>
    <dgm:pt modelId="{C5A644EC-9734-4E8C-8FAB-53661939BA4D}" type="pres">
      <dgm:prSet presAssocID="{7479502E-D42F-478D-A2BA-3E094BA37969}" presName="child" presStyleLbl="bgAccFollowNode1" presStyleIdx="8" presStyleCnt="11"/>
      <dgm:spPr/>
      <dgm:t>
        <a:bodyPr/>
        <a:lstStyle/>
        <a:p>
          <a:endParaRPr lang="en-US"/>
        </a:p>
      </dgm:t>
    </dgm:pt>
    <dgm:pt modelId="{B97B06C9-9C4C-4456-956A-E0248C224489}" type="pres">
      <dgm:prSet presAssocID="{7479502E-D42F-478D-A2BA-3E094BA37969}" presName="childTx" presStyleLbl="bgAccFollowNode1" presStyleIdx="8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A1090D-805F-43F4-BBF1-C8875993C980}" type="pres">
      <dgm:prSet presAssocID="{E22E30F0-8FED-4484-B85A-64548ED95AF9}" presName="comp" presStyleCnt="0"/>
      <dgm:spPr/>
    </dgm:pt>
    <dgm:pt modelId="{E07099B1-C3B3-43EF-ADAC-B95ACC9B2614}" type="pres">
      <dgm:prSet presAssocID="{E22E30F0-8FED-4484-B85A-64548ED95AF9}" presName="child" presStyleLbl="bgAccFollowNode1" presStyleIdx="9" presStyleCnt="11"/>
      <dgm:spPr/>
      <dgm:t>
        <a:bodyPr/>
        <a:lstStyle/>
        <a:p>
          <a:endParaRPr lang="en-US"/>
        </a:p>
      </dgm:t>
    </dgm:pt>
    <dgm:pt modelId="{501DE64F-1FA0-4221-B3C4-992C2C66AC44}" type="pres">
      <dgm:prSet presAssocID="{E22E30F0-8FED-4484-B85A-64548ED95AF9}" presName="childTx" presStyleLbl="bgAccFollowNode1" presStyleIdx="9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97FDA3-BA00-4C3D-92DC-125D70778114}" type="pres">
      <dgm:prSet presAssocID="{EE943696-89F8-492D-901A-F2307721618E}" presName="comp" presStyleCnt="0"/>
      <dgm:spPr/>
    </dgm:pt>
    <dgm:pt modelId="{B9208684-C99A-4B5C-AE7E-8D33B2BA6FD3}" type="pres">
      <dgm:prSet presAssocID="{EE943696-89F8-492D-901A-F2307721618E}" presName="child" presStyleLbl="bgAccFollowNode1" presStyleIdx="10" presStyleCnt="11"/>
      <dgm:spPr/>
      <dgm:t>
        <a:bodyPr/>
        <a:lstStyle/>
        <a:p>
          <a:endParaRPr lang="en-US"/>
        </a:p>
      </dgm:t>
    </dgm:pt>
    <dgm:pt modelId="{FEA7555F-6ADE-4682-B693-8B0F262332C7}" type="pres">
      <dgm:prSet presAssocID="{EE943696-89F8-492D-901A-F2307721618E}" presName="childTx" presStyleLbl="bgAccFollowNode1" presStyleIdx="10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51EF7D-7D6C-4B43-A6C4-239F9933C94D}" type="pres">
      <dgm:prSet presAssocID="{7FCE83D9-631B-4420-BBFC-CA0AFA59F747}" presName="negSpace" presStyleCnt="0"/>
      <dgm:spPr/>
    </dgm:pt>
    <dgm:pt modelId="{7453D9C8-CD6E-4AA4-8A19-7F6F667528F0}" type="pres">
      <dgm:prSet presAssocID="{7FCE83D9-631B-4420-BBFC-CA0AFA59F747}" presName="circle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7F3B5912-CE3A-4F69-B6A0-82162798FA63}" type="presOf" srcId="{00C18FBF-3FF5-4C16-97CF-AF03740D7AB6}" destId="{0DC7A063-583D-4B0F-88B2-BD54F95D95AF}" srcOrd="0" destOrd="0" presId="urn:microsoft.com/office/officeart/2005/8/layout/hList9"/>
    <dgm:cxn modelId="{EE7C6F94-493F-45B8-917A-54A020AE0A0E}" type="presOf" srcId="{E22E30F0-8FED-4484-B85A-64548ED95AF9}" destId="{501DE64F-1FA0-4221-B3C4-992C2C66AC44}" srcOrd="1" destOrd="0" presId="urn:microsoft.com/office/officeart/2005/8/layout/hList9"/>
    <dgm:cxn modelId="{A3150A65-BD27-4AD9-8191-A83AFF19DD19}" type="presOf" srcId="{EE943696-89F8-492D-901A-F2307721618E}" destId="{FEA7555F-6ADE-4682-B693-8B0F262332C7}" srcOrd="1" destOrd="0" presId="urn:microsoft.com/office/officeart/2005/8/layout/hList9"/>
    <dgm:cxn modelId="{70AA2139-FA57-4EAA-83C0-CFBB31F3B2CD}" type="presOf" srcId="{9D72CDD3-5859-43DB-BD75-0C3C30E3DE62}" destId="{187D4E8C-5C91-4D00-870C-2C45D4EA263C}" srcOrd="1" destOrd="0" presId="urn:microsoft.com/office/officeart/2005/8/layout/hList9"/>
    <dgm:cxn modelId="{D0BCA7B8-210E-4392-B5D7-C89933CE51B7}" type="presOf" srcId="{B0EB7CBF-A7F0-4453-A3DB-C77D5D410F27}" destId="{99A28FAC-91D2-4A1E-8E26-D03F5BA77FB8}" srcOrd="1" destOrd="0" presId="urn:microsoft.com/office/officeart/2005/8/layout/hList9"/>
    <dgm:cxn modelId="{DDB5AD9A-40B0-48EF-AF2C-8CCDA330F7FE}" srcId="{B4F1B46E-22B2-4721-950C-8704487586DC}" destId="{9D72CDD3-5859-43DB-BD75-0C3C30E3DE62}" srcOrd="0" destOrd="0" parTransId="{1D5B1F83-33A7-4298-BC11-2B1252AFAEA5}" sibTransId="{15E25BD4-1EBF-43C2-8885-DBF66B8429E1}"/>
    <dgm:cxn modelId="{C30E66E7-2A9E-45DE-B826-DC75A4083159}" srcId="{7FCE83D9-631B-4420-BBFC-CA0AFA59F747}" destId="{C2DF98B7-D686-49DE-B1DC-DF310285FF1F}" srcOrd="0" destOrd="0" parTransId="{BBA8A16E-5D44-4652-B790-BA0E2FDA922A}" sibTransId="{865C43A2-E4EE-4E53-BC05-5EE59D711339}"/>
    <dgm:cxn modelId="{429524A3-46D8-47DA-8779-C3FA1ADBF336}" type="presOf" srcId="{3D5CDB25-F8FA-444B-8D4A-1D29D0CBA282}" destId="{5314AADB-0AD3-4BAE-9F15-B0FE4F44C802}" srcOrd="0" destOrd="0" presId="urn:microsoft.com/office/officeart/2005/8/layout/hList9"/>
    <dgm:cxn modelId="{129AEA77-5D2A-49D4-956D-99009974B6C5}" srcId="{00C18FBF-3FF5-4C16-97CF-AF03740D7AB6}" destId="{8321AB85-EA8C-4958-B404-B4C118CB3C18}" srcOrd="2" destOrd="0" parTransId="{24ABE8B3-7220-436D-9636-F7B4C0B99576}" sibTransId="{AA5F76CE-8FD4-4692-8BB1-EF84CF9D365E}"/>
    <dgm:cxn modelId="{2DF4FDC6-9998-45E2-B49B-7BDDAE43878E}" type="presOf" srcId="{B4F1B46E-22B2-4721-950C-8704487586DC}" destId="{FC7ED273-8CFD-43C2-9C05-44FADF3E0637}" srcOrd="0" destOrd="0" presId="urn:microsoft.com/office/officeart/2005/8/layout/hList9"/>
    <dgm:cxn modelId="{0E640A01-5254-426D-9300-3ED2F4E3FC75}" type="presOf" srcId="{29E78340-8EBE-415C-B973-78A91A054B9C}" destId="{614EBA0E-D12B-447E-B378-B0FA2DEBEA2F}" srcOrd="0" destOrd="0" presId="urn:microsoft.com/office/officeart/2005/8/layout/hList9"/>
    <dgm:cxn modelId="{7A1097E0-0553-4EFD-9E91-584B15BCEB44}" srcId="{7FCE83D9-631B-4420-BBFC-CA0AFA59F747}" destId="{E22E30F0-8FED-4484-B85A-64548ED95AF9}" srcOrd="2" destOrd="0" parTransId="{53766715-B115-4F54-8264-F30C00DA7C66}" sibTransId="{6137B4AB-120A-4F24-B437-33ABDDC824CC}"/>
    <dgm:cxn modelId="{3204ED53-15A0-4643-A582-021A785F1BA2}" srcId="{F2881FB1-6580-4F21-A283-BFAA6F91D5D2}" destId="{D5197DDB-D5D2-499F-B255-CF7BB5AE2B43}" srcOrd="0" destOrd="0" parTransId="{B14A4DC9-F40A-4867-ADB8-4BA8A1F83766}" sibTransId="{29F2454A-2FA8-4B3A-AC63-4A0B9FD04A75}"/>
    <dgm:cxn modelId="{D4D62BFB-FDFC-4733-97B0-F6AA015B8C9F}" srcId="{F2881FB1-6580-4F21-A283-BFAA6F91D5D2}" destId="{B0EB7CBF-A7F0-4453-A3DB-C77D5D410F27}" srcOrd="1" destOrd="0" parTransId="{BF30C677-335F-414B-AC9E-1A85B22E7099}" sibTransId="{73B10307-9A5B-4223-BB8B-D9F743BD2CD3}"/>
    <dgm:cxn modelId="{E572418E-4340-4448-940D-253A2FA3B9B3}" srcId="{00C18FBF-3FF5-4C16-97CF-AF03740D7AB6}" destId="{7FCE83D9-631B-4420-BBFC-CA0AFA59F747}" srcOrd="3" destOrd="0" parTransId="{C61EC981-13FA-4710-B079-D35692EEB764}" sibTransId="{1B48A0DE-4031-4D45-86A1-94CDAF68824A}"/>
    <dgm:cxn modelId="{7175D74B-24BD-4EA4-905C-A7CB35D658D8}" type="presOf" srcId="{7479502E-D42F-478D-A2BA-3E094BA37969}" destId="{C5A644EC-9734-4E8C-8FAB-53661939BA4D}" srcOrd="0" destOrd="0" presId="urn:microsoft.com/office/officeart/2005/8/layout/hList9"/>
    <dgm:cxn modelId="{2C8317B2-2EBB-4589-86EA-C77B3B6E81AA}" srcId="{00C18FBF-3FF5-4C16-97CF-AF03740D7AB6}" destId="{B4F1B46E-22B2-4721-950C-8704487586DC}" srcOrd="0" destOrd="0" parTransId="{E8A66543-CC4D-4785-A93E-5B125E09F826}" sibTransId="{A7E2530A-34E2-4E9F-BC78-8920BA140C41}"/>
    <dgm:cxn modelId="{2E3C97E6-67D4-4948-B47A-1115C2B2979F}" srcId="{8321AB85-EA8C-4958-B404-B4C118CB3C18}" destId="{3D5CDB25-F8FA-444B-8D4A-1D29D0CBA282}" srcOrd="1" destOrd="0" parTransId="{4C229933-AC16-44B7-98EC-4C0F07FABCB0}" sibTransId="{189DA4C5-2A22-4C71-A806-7B4AB57767CC}"/>
    <dgm:cxn modelId="{A587C2CB-6562-4021-B4BF-D479DBE9444F}" type="presOf" srcId="{D5197DDB-D5D2-499F-B255-CF7BB5AE2B43}" destId="{F660F4B9-35DB-4256-A868-A35C6DCCF6B2}" srcOrd="0" destOrd="0" presId="urn:microsoft.com/office/officeart/2005/8/layout/hList9"/>
    <dgm:cxn modelId="{26403AD7-16DF-486C-954E-D0FACDEC83D9}" type="presOf" srcId="{3D5CDB25-F8FA-444B-8D4A-1D29D0CBA282}" destId="{96624143-7928-48E9-817F-BC4A07250C32}" srcOrd="1" destOrd="0" presId="urn:microsoft.com/office/officeart/2005/8/layout/hList9"/>
    <dgm:cxn modelId="{858383BA-74BB-4529-B0FE-A73CF31FFA14}" type="presOf" srcId="{7479502E-D42F-478D-A2BA-3E094BA37969}" destId="{B97B06C9-9C4C-4456-956A-E0248C224489}" srcOrd="1" destOrd="0" presId="urn:microsoft.com/office/officeart/2005/8/layout/hList9"/>
    <dgm:cxn modelId="{EB0C0861-9133-477D-86D0-35E722DA7AB8}" srcId="{7FCE83D9-631B-4420-BBFC-CA0AFA59F747}" destId="{7479502E-D42F-478D-A2BA-3E094BA37969}" srcOrd="1" destOrd="0" parTransId="{0D7014A9-704E-4ADB-90E9-787D2136D100}" sibTransId="{43A4FA91-1F12-419A-AB65-E2318C66F263}"/>
    <dgm:cxn modelId="{3F290A52-8A4A-4469-9AB4-D811A6E23C3C}" type="presOf" srcId="{F9D46839-CD06-4669-AAE4-4D1E9AFEDA78}" destId="{59179C9B-8BA4-4AC7-ACB1-A12DE00142E2}" srcOrd="0" destOrd="0" presId="urn:microsoft.com/office/officeart/2005/8/layout/hList9"/>
    <dgm:cxn modelId="{3EF668B1-7B6A-40A1-9E64-0829B2EF0539}" type="presOf" srcId="{F9D46839-CD06-4669-AAE4-4D1E9AFEDA78}" destId="{4AE7D907-B6F4-4647-AB3F-ABE94C438AE8}" srcOrd="1" destOrd="0" presId="urn:microsoft.com/office/officeart/2005/8/layout/hList9"/>
    <dgm:cxn modelId="{3A5057B2-4083-437B-B1B9-E23C06CDC185}" type="presOf" srcId="{B0EB7CBF-A7F0-4453-A3DB-C77D5D410F27}" destId="{4572A85E-1395-4C51-96F4-A7ACE4E45530}" srcOrd="0" destOrd="0" presId="urn:microsoft.com/office/officeart/2005/8/layout/hList9"/>
    <dgm:cxn modelId="{C0DEB330-C4FA-4F66-86CA-0C9C52F1F01F}" type="presOf" srcId="{29E78340-8EBE-415C-B973-78A91A054B9C}" destId="{B12AEB83-0A64-4B36-BF01-B2F834861BAA}" srcOrd="1" destOrd="0" presId="urn:microsoft.com/office/officeart/2005/8/layout/hList9"/>
    <dgm:cxn modelId="{AD25A8A0-4628-40E2-8C9E-64E6AD4D4D91}" srcId="{B4F1B46E-22B2-4721-950C-8704487586DC}" destId="{F9D46839-CD06-4669-AAE4-4D1E9AFEDA78}" srcOrd="1" destOrd="0" parTransId="{B6B535D8-00AB-4FA1-AAEC-92498ABC6F4C}" sibTransId="{6497F199-DC2A-41F9-A449-D395E6BC4900}"/>
    <dgm:cxn modelId="{8B7E44A3-69FF-459B-ADB5-509CA426D99E}" type="presOf" srcId="{6352CA33-6755-44BE-808F-400DA4CF80A7}" destId="{FC893B3D-3B39-427F-8027-29E1D560D9CB}" srcOrd="1" destOrd="0" presId="urn:microsoft.com/office/officeart/2005/8/layout/hList9"/>
    <dgm:cxn modelId="{CAA0BC02-5E06-457D-87F2-887BBC4D0F85}" type="presOf" srcId="{6352CA33-6755-44BE-808F-400DA4CF80A7}" destId="{0160BFE4-6B83-4600-ABE9-8C973D5EF330}" srcOrd="0" destOrd="0" presId="urn:microsoft.com/office/officeart/2005/8/layout/hList9"/>
    <dgm:cxn modelId="{311348D8-FDE3-4C22-99F5-3B98C5F51F0D}" srcId="{F2881FB1-6580-4F21-A283-BFAA6F91D5D2}" destId="{29E78340-8EBE-415C-B973-78A91A054B9C}" srcOrd="2" destOrd="0" parTransId="{FF4E5F97-6974-4E39-A85D-DCB2E100798E}" sibTransId="{B4B9A51E-FA34-465E-B5B4-81CD76EB3FC2}"/>
    <dgm:cxn modelId="{C3869F03-26F5-458F-AFF5-8AB363D46A13}" srcId="{7FCE83D9-631B-4420-BBFC-CA0AFA59F747}" destId="{EE943696-89F8-492D-901A-F2307721618E}" srcOrd="3" destOrd="0" parTransId="{6DEDFD02-BA4F-44F9-BB07-9F61FF13153F}" sibTransId="{23BB3CA8-B769-4711-BF8D-2A3ABCFE9C89}"/>
    <dgm:cxn modelId="{2211C801-0996-469D-AE88-B500FCC16931}" type="presOf" srcId="{8321AB85-EA8C-4958-B404-B4C118CB3C18}" destId="{3FAC93F3-4DA1-454C-A655-53C1697C8E67}" srcOrd="0" destOrd="0" presId="urn:microsoft.com/office/officeart/2005/8/layout/hList9"/>
    <dgm:cxn modelId="{D7A1A668-6454-45AC-8507-F52DC1FC8738}" type="presOf" srcId="{C2DF98B7-D686-49DE-B1DC-DF310285FF1F}" destId="{5B88A17E-EFF5-4A04-9CC9-D2131DA9ECCC}" srcOrd="1" destOrd="0" presId="urn:microsoft.com/office/officeart/2005/8/layout/hList9"/>
    <dgm:cxn modelId="{82BAE5DD-3A79-4870-9019-1254385E0650}" srcId="{8321AB85-EA8C-4958-B404-B4C118CB3C18}" destId="{6352CA33-6755-44BE-808F-400DA4CF80A7}" srcOrd="0" destOrd="0" parTransId="{AEB59203-63BA-4A96-BADC-40BAEBD9AA40}" sibTransId="{AAB4CF73-4B9B-4AA0-9074-16C2D2AE00A1}"/>
    <dgm:cxn modelId="{4A31D641-1B5D-46D3-B685-0C4DC6EFE71B}" srcId="{00C18FBF-3FF5-4C16-97CF-AF03740D7AB6}" destId="{F2881FB1-6580-4F21-A283-BFAA6F91D5D2}" srcOrd="1" destOrd="0" parTransId="{2D960FDD-BADA-480D-9043-497C56588AD3}" sibTransId="{A5ABDC17-7AB5-4F0E-992A-F9343F5D74EB}"/>
    <dgm:cxn modelId="{59E871E8-E7D2-4CCC-B749-A714977AF5E6}" type="presOf" srcId="{D5197DDB-D5D2-499F-B255-CF7BB5AE2B43}" destId="{10C9E3CF-3A8F-4100-8ACD-91E2373197A2}" srcOrd="1" destOrd="0" presId="urn:microsoft.com/office/officeart/2005/8/layout/hList9"/>
    <dgm:cxn modelId="{3B16C96D-8E4A-416A-A651-307D39460931}" type="presOf" srcId="{E22E30F0-8FED-4484-B85A-64548ED95AF9}" destId="{E07099B1-C3B3-43EF-ADAC-B95ACC9B2614}" srcOrd="0" destOrd="0" presId="urn:microsoft.com/office/officeart/2005/8/layout/hList9"/>
    <dgm:cxn modelId="{B2647B56-8947-4632-AB4A-42CBB9B48494}" type="presOf" srcId="{7FCE83D9-631B-4420-BBFC-CA0AFA59F747}" destId="{7453D9C8-CD6E-4AA4-8A19-7F6F667528F0}" srcOrd="0" destOrd="0" presId="urn:microsoft.com/office/officeart/2005/8/layout/hList9"/>
    <dgm:cxn modelId="{2FEC4770-9F4A-4115-B3C1-14EB5C7FB09F}" type="presOf" srcId="{EE943696-89F8-492D-901A-F2307721618E}" destId="{B9208684-C99A-4B5C-AE7E-8D33B2BA6FD3}" srcOrd="0" destOrd="0" presId="urn:microsoft.com/office/officeart/2005/8/layout/hList9"/>
    <dgm:cxn modelId="{7EDCBD6E-721B-440E-820B-1B3750A833F4}" type="presOf" srcId="{C2DF98B7-D686-49DE-B1DC-DF310285FF1F}" destId="{402C2C77-A32C-4D99-9940-12535E1181F2}" srcOrd="0" destOrd="0" presId="urn:microsoft.com/office/officeart/2005/8/layout/hList9"/>
    <dgm:cxn modelId="{AACC54D1-0243-46E9-9624-A663799E8A06}" type="presOf" srcId="{9D72CDD3-5859-43DB-BD75-0C3C30E3DE62}" destId="{6B08AC4B-4CEC-41E5-AE19-47A4E2720563}" srcOrd="0" destOrd="0" presId="urn:microsoft.com/office/officeart/2005/8/layout/hList9"/>
    <dgm:cxn modelId="{77F620CE-FC2D-42CF-890C-6A28A43BA06E}" type="presOf" srcId="{F2881FB1-6580-4F21-A283-BFAA6F91D5D2}" destId="{FD776C1E-557E-4553-9447-49B69EEC7907}" srcOrd="0" destOrd="0" presId="urn:microsoft.com/office/officeart/2005/8/layout/hList9"/>
    <dgm:cxn modelId="{E1D1E23B-EC87-45CC-9E87-38B27A23764D}" type="presParOf" srcId="{0DC7A063-583D-4B0F-88B2-BD54F95D95AF}" destId="{3B23570A-ECC9-4DF8-BCB4-0465C69CBB88}" srcOrd="0" destOrd="0" presId="urn:microsoft.com/office/officeart/2005/8/layout/hList9"/>
    <dgm:cxn modelId="{82537023-5CD7-4BB7-84CF-DE8196338CF2}" type="presParOf" srcId="{0DC7A063-583D-4B0F-88B2-BD54F95D95AF}" destId="{FC66A233-6BBA-46AF-B2F6-28E379B158E2}" srcOrd="1" destOrd="0" presId="urn:microsoft.com/office/officeart/2005/8/layout/hList9"/>
    <dgm:cxn modelId="{5DFED7C8-2E54-4441-B032-3A4788B2A8D3}" type="presParOf" srcId="{FC66A233-6BBA-46AF-B2F6-28E379B158E2}" destId="{46739A04-1AA3-49C6-8EA7-EB1DE975B900}" srcOrd="0" destOrd="0" presId="urn:microsoft.com/office/officeart/2005/8/layout/hList9"/>
    <dgm:cxn modelId="{59D81910-4316-4EAE-9A67-0B3EDF027306}" type="presParOf" srcId="{FC66A233-6BBA-46AF-B2F6-28E379B158E2}" destId="{535C6EC9-8098-42C5-8527-E62FF045E4EB}" srcOrd="1" destOrd="0" presId="urn:microsoft.com/office/officeart/2005/8/layout/hList9"/>
    <dgm:cxn modelId="{C4FBC461-0B5D-4B7E-9CAF-A88B1223F18A}" type="presParOf" srcId="{535C6EC9-8098-42C5-8527-E62FF045E4EB}" destId="{6B08AC4B-4CEC-41E5-AE19-47A4E2720563}" srcOrd="0" destOrd="0" presId="urn:microsoft.com/office/officeart/2005/8/layout/hList9"/>
    <dgm:cxn modelId="{16A1B336-CE68-4171-8D18-284543992BEA}" type="presParOf" srcId="{535C6EC9-8098-42C5-8527-E62FF045E4EB}" destId="{187D4E8C-5C91-4D00-870C-2C45D4EA263C}" srcOrd="1" destOrd="0" presId="urn:microsoft.com/office/officeart/2005/8/layout/hList9"/>
    <dgm:cxn modelId="{7A41C261-6E27-4943-9CD0-4E08EB7E56A7}" type="presParOf" srcId="{FC66A233-6BBA-46AF-B2F6-28E379B158E2}" destId="{ADF61BBD-28F4-4815-BC7F-82CF00464E8B}" srcOrd="2" destOrd="0" presId="urn:microsoft.com/office/officeart/2005/8/layout/hList9"/>
    <dgm:cxn modelId="{03CD72CE-2160-4837-B2C9-B73CABBC437B}" type="presParOf" srcId="{ADF61BBD-28F4-4815-BC7F-82CF00464E8B}" destId="{59179C9B-8BA4-4AC7-ACB1-A12DE00142E2}" srcOrd="0" destOrd="0" presId="urn:microsoft.com/office/officeart/2005/8/layout/hList9"/>
    <dgm:cxn modelId="{F9662DB2-653F-4128-AA82-4C07C6F00722}" type="presParOf" srcId="{ADF61BBD-28F4-4815-BC7F-82CF00464E8B}" destId="{4AE7D907-B6F4-4647-AB3F-ABE94C438AE8}" srcOrd="1" destOrd="0" presId="urn:microsoft.com/office/officeart/2005/8/layout/hList9"/>
    <dgm:cxn modelId="{DEF99A7A-98F1-424D-AC92-7C6B69A0E544}" type="presParOf" srcId="{0DC7A063-583D-4B0F-88B2-BD54F95D95AF}" destId="{3845DB9A-BEF3-4D5D-B9C7-5FC0456401AC}" srcOrd="2" destOrd="0" presId="urn:microsoft.com/office/officeart/2005/8/layout/hList9"/>
    <dgm:cxn modelId="{ACD8FD0D-39C9-49DB-B77E-B03522FDF5FC}" type="presParOf" srcId="{0DC7A063-583D-4B0F-88B2-BD54F95D95AF}" destId="{FC7ED273-8CFD-43C2-9C05-44FADF3E0637}" srcOrd="3" destOrd="0" presId="urn:microsoft.com/office/officeart/2005/8/layout/hList9"/>
    <dgm:cxn modelId="{2C72EC61-81F4-4DCD-A533-255CBC66AE34}" type="presParOf" srcId="{0DC7A063-583D-4B0F-88B2-BD54F95D95AF}" destId="{13C564B0-C27E-4ABA-AFDA-59E145B256BA}" srcOrd="4" destOrd="0" presId="urn:microsoft.com/office/officeart/2005/8/layout/hList9"/>
    <dgm:cxn modelId="{775600F8-FCFE-4862-8108-85F84EA9DEE2}" type="presParOf" srcId="{0DC7A063-583D-4B0F-88B2-BD54F95D95AF}" destId="{6300E233-87DF-4270-9808-160BFEB8A5BE}" srcOrd="5" destOrd="0" presId="urn:microsoft.com/office/officeart/2005/8/layout/hList9"/>
    <dgm:cxn modelId="{AE3B7A69-67E7-41D2-BC1A-3586A3CC259D}" type="presParOf" srcId="{0DC7A063-583D-4B0F-88B2-BD54F95D95AF}" destId="{6E53DEF7-499E-42EE-802D-59B2F8915392}" srcOrd="6" destOrd="0" presId="urn:microsoft.com/office/officeart/2005/8/layout/hList9"/>
    <dgm:cxn modelId="{76A9B804-07B5-4060-AA61-249A1765ECB9}" type="presParOf" srcId="{6E53DEF7-499E-42EE-802D-59B2F8915392}" destId="{E08C30D1-35EA-4D05-9731-5D01E3FCBD09}" srcOrd="0" destOrd="0" presId="urn:microsoft.com/office/officeart/2005/8/layout/hList9"/>
    <dgm:cxn modelId="{6162898E-21FD-497B-BFEE-B78CF45F7D9A}" type="presParOf" srcId="{6E53DEF7-499E-42EE-802D-59B2F8915392}" destId="{2F3BD88A-9166-4A26-B941-B9BAEE1A11D5}" srcOrd="1" destOrd="0" presId="urn:microsoft.com/office/officeart/2005/8/layout/hList9"/>
    <dgm:cxn modelId="{71D4EFDE-15BC-4327-9242-5F72F9DAFAD4}" type="presParOf" srcId="{2F3BD88A-9166-4A26-B941-B9BAEE1A11D5}" destId="{F660F4B9-35DB-4256-A868-A35C6DCCF6B2}" srcOrd="0" destOrd="0" presId="urn:microsoft.com/office/officeart/2005/8/layout/hList9"/>
    <dgm:cxn modelId="{9B414BA4-2018-40DF-8E7D-AD7E78EF0217}" type="presParOf" srcId="{2F3BD88A-9166-4A26-B941-B9BAEE1A11D5}" destId="{10C9E3CF-3A8F-4100-8ACD-91E2373197A2}" srcOrd="1" destOrd="0" presId="urn:microsoft.com/office/officeart/2005/8/layout/hList9"/>
    <dgm:cxn modelId="{2422ABEF-3D25-44A4-9CB9-EAE5C69A8CCD}" type="presParOf" srcId="{6E53DEF7-499E-42EE-802D-59B2F8915392}" destId="{607AC34C-8433-4595-BEF6-40836978672F}" srcOrd="2" destOrd="0" presId="urn:microsoft.com/office/officeart/2005/8/layout/hList9"/>
    <dgm:cxn modelId="{B847E8E6-4A57-4556-BFD1-08196DBF6A89}" type="presParOf" srcId="{607AC34C-8433-4595-BEF6-40836978672F}" destId="{4572A85E-1395-4C51-96F4-A7ACE4E45530}" srcOrd="0" destOrd="0" presId="urn:microsoft.com/office/officeart/2005/8/layout/hList9"/>
    <dgm:cxn modelId="{B8EB1AA5-0E7A-494D-918A-C4176B42505F}" type="presParOf" srcId="{607AC34C-8433-4595-BEF6-40836978672F}" destId="{99A28FAC-91D2-4A1E-8E26-D03F5BA77FB8}" srcOrd="1" destOrd="0" presId="urn:microsoft.com/office/officeart/2005/8/layout/hList9"/>
    <dgm:cxn modelId="{28BA3997-5DD1-4713-9F4F-B2881F36E8DC}" type="presParOf" srcId="{6E53DEF7-499E-42EE-802D-59B2F8915392}" destId="{60887C36-4733-46AC-A452-5444F6BC3B23}" srcOrd="3" destOrd="0" presId="urn:microsoft.com/office/officeart/2005/8/layout/hList9"/>
    <dgm:cxn modelId="{7A6208FE-C5A8-4871-9488-BEEAE472C061}" type="presParOf" srcId="{60887C36-4733-46AC-A452-5444F6BC3B23}" destId="{614EBA0E-D12B-447E-B378-B0FA2DEBEA2F}" srcOrd="0" destOrd="0" presId="urn:microsoft.com/office/officeart/2005/8/layout/hList9"/>
    <dgm:cxn modelId="{2148A8C9-9BA6-45BD-9008-59301C4B49FC}" type="presParOf" srcId="{60887C36-4733-46AC-A452-5444F6BC3B23}" destId="{B12AEB83-0A64-4B36-BF01-B2F834861BAA}" srcOrd="1" destOrd="0" presId="urn:microsoft.com/office/officeart/2005/8/layout/hList9"/>
    <dgm:cxn modelId="{D8406746-50BE-425E-A523-9ED524500743}" type="presParOf" srcId="{0DC7A063-583D-4B0F-88B2-BD54F95D95AF}" destId="{69136330-53DB-4978-A56B-160862279381}" srcOrd="7" destOrd="0" presId="urn:microsoft.com/office/officeart/2005/8/layout/hList9"/>
    <dgm:cxn modelId="{A91BC494-75AC-4CCA-8CC1-7E9884C2F3AD}" type="presParOf" srcId="{0DC7A063-583D-4B0F-88B2-BD54F95D95AF}" destId="{FD776C1E-557E-4553-9447-49B69EEC7907}" srcOrd="8" destOrd="0" presId="urn:microsoft.com/office/officeart/2005/8/layout/hList9"/>
    <dgm:cxn modelId="{487F9920-08DF-4AC5-BA64-D35F42602B66}" type="presParOf" srcId="{0DC7A063-583D-4B0F-88B2-BD54F95D95AF}" destId="{FC2522F1-14BB-4B37-B60E-2E8A7E8A6C30}" srcOrd="9" destOrd="0" presId="urn:microsoft.com/office/officeart/2005/8/layout/hList9"/>
    <dgm:cxn modelId="{DE32B940-A1B4-4843-BEBB-03638F941B96}" type="presParOf" srcId="{0DC7A063-583D-4B0F-88B2-BD54F95D95AF}" destId="{B4EE6308-BCCB-4A35-BD53-1A035D2C7BA5}" srcOrd="10" destOrd="0" presId="urn:microsoft.com/office/officeart/2005/8/layout/hList9"/>
    <dgm:cxn modelId="{4D1E1AB6-FAFF-4FDA-A9AE-8DB33890DE21}" type="presParOf" srcId="{0DC7A063-583D-4B0F-88B2-BD54F95D95AF}" destId="{CCBE6C96-68CD-4B74-9EA5-E75B0E60335F}" srcOrd="11" destOrd="0" presId="urn:microsoft.com/office/officeart/2005/8/layout/hList9"/>
    <dgm:cxn modelId="{65D537EE-DCE2-4D08-BCBD-0C7465948F3B}" type="presParOf" srcId="{CCBE6C96-68CD-4B74-9EA5-E75B0E60335F}" destId="{7D93B592-D599-479E-B67F-EFC4C061F0D8}" srcOrd="0" destOrd="0" presId="urn:microsoft.com/office/officeart/2005/8/layout/hList9"/>
    <dgm:cxn modelId="{A558945C-E4EC-471A-A63F-005E35C4016D}" type="presParOf" srcId="{CCBE6C96-68CD-4B74-9EA5-E75B0E60335F}" destId="{4E8A06A2-BAEF-4D60-9BF0-6A837884613A}" srcOrd="1" destOrd="0" presId="urn:microsoft.com/office/officeart/2005/8/layout/hList9"/>
    <dgm:cxn modelId="{7755C36C-1BCB-490C-BD74-D13C78A1226B}" type="presParOf" srcId="{4E8A06A2-BAEF-4D60-9BF0-6A837884613A}" destId="{0160BFE4-6B83-4600-ABE9-8C973D5EF330}" srcOrd="0" destOrd="0" presId="urn:microsoft.com/office/officeart/2005/8/layout/hList9"/>
    <dgm:cxn modelId="{B8DE9B7E-0C28-442F-9CC5-15E4A98F33C1}" type="presParOf" srcId="{4E8A06A2-BAEF-4D60-9BF0-6A837884613A}" destId="{FC893B3D-3B39-427F-8027-29E1D560D9CB}" srcOrd="1" destOrd="0" presId="urn:microsoft.com/office/officeart/2005/8/layout/hList9"/>
    <dgm:cxn modelId="{8A5DEDEE-F594-4F5D-8F15-349FE044AA4D}" type="presParOf" srcId="{CCBE6C96-68CD-4B74-9EA5-E75B0E60335F}" destId="{46A8623B-DC64-4ED6-B73D-98FEAB030508}" srcOrd="2" destOrd="0" presId="urn:microsoft.com/office/officeart/2005/8/layout/hList9"/>
    <dgm:cxn modelId="{C2CBB2E3-D190-4C34-A615-9C6E5DBC0471}" type="presParOf" srcId="{46A8623B-DC64-4ED6-B73D-98FEAB030508}" destId="{5314AADB-0AD3-4BAE-9F15-B0FE4F44C802}" srcOrd="0" destOrd="0" presId="urn:microsoft.com/office/officeart/2005/8/layout/hList9"/>
    <dgm:cxn modelId="{A16FF740-B121-41A1-9045-578F38F8B2EF}" type="presParOf" srcId="{46A8623B-DC64-4ED6-B73D-98FEAB030508}" destId="{96624143-7928-48E9-817F-BC4A07250C32}" srcOrd="1" destOrd="0" presId="urn:microsoft.com/office/officeart/2005/8/layout/hList9"/>
    <dgm:cxn modelId="{0199E8DE-9F2F-414C-851B-28F51B7AF741}" type="presParOf" srcId="{0DC7A063-583D-4B0F-88B2-BD54F95D95AF}" destId="{FF942524-A28F-48F3-848B-989BF764B764}" srcOrd="12" destOrd="0" presId="urn:microsoft.com/office/officeart/2005/8/layout/hList9"/>
    <dgm:cxn modelId="{4A9C4843-E8E2-441E-A2AF-C2FDD0E64A9F}" type="presParOf" srcId="{0DC7A063-583D-4B0F-88B2-BD54F95D95AF}" destId="{3FAC93F3-4DA1-454C-A655-53C1697C8E67}" srcOrd="13" destOrd="0" presId="urn:microsoft.com/office/officeart/2005/8/layout/hList9"/>
    <dgm:cxn modelId="{1069C672-D2BB-4E8C-A95F-1731DE3310FB}" type="presParOf" srcId="{0DC7A063-583D-4B0F-88B2-BD54F95D95AF}" destId="{B1AB41BF-B25B-4998-9A78-090692F3FF9E}" srcOrd="14" destOrd="0" presId="urn:microsoft.com/office/officeart/2005/8/layout/hList9"/>
    <dgm:cxn modelId="{A4221FEF-656B-43DD-8382-199EAB5F1E7B}" type="presParOf" srcId="{0DC7A063-583D-4B0F-88B2-BD54F95D95AF}" destId="{229B7655-E1F4-4CF5-84B8-30F0491D32B5}" srcOrd="15" destOrd="0" presId="urn:microsoft.com/office/officeart/2005/8/layout/hList9"/>
    <dgm:cxn modelId="{48FA6F14-4694-4C77-8D75-48D3A22A3540}" type="presParOf" srcId="{0DC7A063-583D-4B0F-88B2-BD54F95D95AF}" destId="{F85FFCDF-8E5F-492B-B22D-55A08EACE783}" srcOrd="16" destOrd="0" presId="urn:microsoft.com/office/officeart/2005/8/layout/hList9"/>
    <dgm:cxn modelId="{3995A447-6B53-4DFA-8494-06C3A1F8D7F7}" type="presParOf" srcId="{F85FFCDF-8E5F-492B-B22D-55A08EACE783}" destId="{600B3FB2-1315-4A84-8613-B445666BC7D2}" srcOrd="0" destOrd="0" presId="urn:microsoft.com/office/officeart/2005/8/layout/hList9"/>
    <dgm:cxn modelId="{C652D75D-BE73-43BB-9138-B232AAF272A1}" type="presParOf" srcId="{F85FFCDF-8E5F-492B-B22D-55A08EACE783}" destId="{E47C73E9-FBEE-4370-9B3F-E04EB7C4023A}" srcOrd="1" destOrd="0" presId="urn:microsoft.com/office/officeart/2005/8/layout/hList9"/>
    <dgm:cxn modelId="{5F19BD3C-10AC-4F51-A8FD-00351A52371B}" type="presParOf" srcId="{E47C73E9-FBEE-4370-9B3F-E04EB7C4023A}" destId="{402C2C77-A32C-4D99-9940-12535E1181F2}" srcOrd="0" destOrd="0" presId="urn:microsoft.com/office/officeart/2005/8/layout/hList9"/>
    <dgm:cxn modelId="{1D14EEBA-2351-4066-8BB7-C42885F1D780}" type="presParOf" srcId="{E47C73E9-FBEE-4370-9B3F-E04EB7C4023A}" destId="{5B88A17E-EFF5-4A04-9CC9-D2131DA9ECCC}" srcOrd="1" destOrd="0" presId="urn:microsoft.com/office/officeart/2005/8/layout/hList9"/>
    <dgm:cxn modelId="{51605479-5DBD-4F7A-8DCA-87088123638A}" type="presParOf" srcId="{F85FFCDF-8E5F-492B-B22D-55A08EACE783}" destId="{3E1C0BC7-1740-4A86-B27E-6AF3DDFDA9E9}" srcOrd="2" destOrd="0" presId="urn:microsoft.com/office/officeart/2005/8/layout/hList9"/>
    <dgm:cxn modelId="{E42F8183-1A0A-4273-B78F-437D19BBFF16}" type="presParOf" srcId="{3E1C0BC7-1740-4A86-B27E-6AF3DDFDA9E9}" destId="{C5A644EC-9734-4E8C-8FAB-53661939BA4D}" srcOrd="0" destOrd="0" presId="urn:microsoft.com/office/officeart/2005/8/layout/hList9"/>
    <dgm:cxn modelId="{08E7803C-FD53-4B8C-B4E4-7C7FCBAFB1D6}" type="presParOf" srcId="{3E1C0BC7-1740-4A86-B27E-6AF3DDFDA9E9}" destId="{B97B06C9-9C4C-4456-956A-E0248C224489}" srcOrd="1" destOrd="0" presId="urn:microsoft.com/office/officeart/2005/8/layout/hList9"/>
    <dgm:cxn modelId="{8B19F0ED-09A3-43EB-92EA-EB01CA699293}" type="presParOf" srcId="{F85FFCDF-8E5F-492B-B22D-55A08EACE783}" destId="{54A1090D-805F-43F4-BBF1-C8875993C980}" srcOrd="3" destOrd="0" presId="urn:microsoft.com/office/officeart/2005/8/layout/hList9"/>
    <dgm:cxn modelId="{252F7DAA-F6D6-43FB-B753-562157B118AD}" type="presParOf" srcId="{54A1090D-805F-43F4-BBF1-C8875993C980}" destId="{E07099B1-C3B3-43EF-ADAC-B95ACC9B2614}" srcOrd="0" destOrd="0" presId="urn:microsoft.com/office/officeart/2005/8/layout/hList9"/>
    <dgm:cxn modelId="{87267A9E-97DB-4C9F-952E-1FC7B9CF8C05}" type="presParOf" srcId="{54A1090D-805F-43F4-BBF1-C8875993C980}" destId="{501DE64F-1FA0-4221-B3C4-992C2C66AC44}" srcOrd="1" destOrd="0" presId="urn:microsoft.com/office/officeart/2005/8/layout/hList9"/>
    <dgm:cxn modelId="{DCAA4003-11B9-4384-81FF-901EBED56F39}" type="presParOf" srcId="{F85FFCDF-8E5F-492B-B22D-55A08EACE783}" destId="{1C97FDA3-BA00-4C3D-92DC-125D70778114}" srcOrd="4" destOrd="0" presId="urn:microsoft.com/office/officeart/2005/8/layout/hList9"/>
    <dgm:cxn modelId="{0CB29DE0-2403-4A86-8FDE-21FA1C1CB329}" type="presParOf" srcId="{1C97FDA3-BA00-4C3D-92DC-125D70778114}" destId="{B9208684-C99A-4B5C-AE7E-8D33B2BA6FD3}" srcOrd="0" destOrd="0" presId="urn:microsoft.com/office/officeart/2005/8/layout/hList9"/>
    <dgm:cxn modelId="{9061621A-8A14-49F2-AAF9-346B9BD67960}" type="presParOf" srcId="{1C97FDA3-BA00-4C3D-92DC-125D70778114}" destId="{FEA7555F-6ADE-4682-B693-8B0F262332C7}" srcOrd="1" destOrd="0" presId="urn:microsoft.com/office/officeart/2005/8/layout/hList9"/>
    <dgm:cxn modelId="{ADA815FB-429E-4ABD-97FC-4AEA97B4630C}" type="presParOf" srcId="{0DC7A063-583D-4B0F-88B2-BD54F95D95AF}" destId="{9051EF7D-7D6C-4B43-A6C4-239F9933C94D}" srcOrd="17" destOrd="0" presId="urn:microsoft.com/office/officeart/2005/8/layout/hList9"/>
    <dgm:cxn modelId="{7961C21C-3FE8-4B71-95E5-AB5835F91CC1}" type="presParOf" srcId="{0DC7A063-583D-4B0F-88B2-BD54F95D95AF}" destId="{7453D9C8-CD6E-4AA4-8A19-7F6F667528F0}" srcOrd="1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t>10/17/2014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t>10/17/2014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>
                <a:cs typeface="Arial" pitchFamily="34" charset="0"/>
              </a:rPr>
              <a:t>NOTE: </a:t>
            </a:r>
            <a:r>
              <a:rPr lang="en-US" sz="1200" dirty="0" smtClean="0">
                <a:cs typeface="Arial" pitchFamily="34" charset="0"/>
              </a:rPr>
              <a:t>Want a different image </a:t>
            </a:r>
            <a:r>
              <a:rPr lang="en-US" sz="1200" dirty="0">
                <a:cs typeface="Arial" pitchFamily="34" charset="0"/>
              </a:rPr>
              <a:t>on this </a:t>
            </a:r>
            <a:r>
              <a:rPr lang="en-US" sz="1200" dirty="0" smtClean="0">
                <a:cs typeface="Arial" pitchFamily="34" charset="0"/>
              </a:rPr>
              <a:t>slide? Select </a:t>
            </a:r>
            <a:r>
              <a:rPr lang="en-US" sz="1200" dirty="0">
                <a:cs typeface="Arial" pitchFamily="34" charset="0"/>
              </a:rPr>
              <a:t>the picture and delete it. </a:t>
            </a:r>
            <a:r>
              <a:rPr lang="en-US" sz="1200" dirty="0" smtClean="0">
                <a:cs typeface="Arial" pitchFamily="34" charset="0"/>
              </a:rPr>
              <a:t>Now </a:t>
            </a:r>
            <a:r>
              <a:rPr lang="en-US" sz="1200" dirty="0">
                <a:cs typeface="Arial" pitchFamily="34" charset="0"/>
              </a:rPr>
              <a:t>click the Pictures icon 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511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191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714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1383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6894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14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587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3168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1265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1147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23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805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810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024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91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467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799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091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047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10/17/2014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pic>
        <p:nvPicPr>
          <p:cNvPr id="11" name="Picture 10" title="Ribbon tab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10/17/2014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10/17/2014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10/17/2014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10/17/2014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/>
              <a:t>Click to edit Master subtitle style</a:t>
            </a:r>
          </a:p>
        </p:txBody>
      </p:sp>
      <p:pic>
        <p:nvPicPr>
          <p:cNvPr id="10" name="Picture 9" title="Ribbon tab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10/17/2014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pic>
        <p:nvPicPr>
          <p:cNvPr id="7" name="Picture 6" title="Ribbon tab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10/17/2014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10/17/2014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10/17/2014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10/17/2014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10/17/2014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  <a:p>
            <a:pPr lvl="5"/>
            <a:r>
              <a:rPr/>
              <a:t>Sixth level</a:t>
            </a:r>
          </a:p>
          <a:p>
            <a:pPr lvl="6"/>
            <a:r>
              <a:rPr/>
              <a:t>Seventh level</a:t>
            </a:r>
          </a:p>
          <a:p>
            <a:pPr lvl="7"/>
            <a:r>
              <a:rPr/>
              <a:t>Eighth level</a:t>
            </a:r>
          </a:p>
          <a:p>
            <a:pPr lvl="8"/>
            <a:r>
              <a:rPr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10/17/2014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42745" y="2292350"/>
            <a:ext cx="6596205" cy="2219325"/>
          </a:xfrm>
        </p:spPr>
        <p:txBody>
          <a:bodyPr anchor="ctr"/>
          <a:lstStyle/>
          <a:p>
            <a:r>
              <a:rPr lang="en-US" sz="3600" dirty="0"/>
              <a:t>Circulation</a:t>
            </a:r>
            <a:r>
              <a:rPr lang="en-US" dirty="0"/>
              <a:t/>
            </a:r>
            <a:br>
              <a:rPr lang="en-US" dirty="0"/>
            </a:br>
            <a:endParaRPr lang="en-US" sz="36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805937" y="3934927"/>
            <a:ext cx="5734050" cy="955565"/>
          </a:xfrm>
        </p:spPr>
        <p:txBody>
          <a:bodyPr/>
          <a:lstStyle/>
          <a:p>
            <a:r>
              <a:rPr lang="en-US" sz="2800" dirty="0">
                <a:latin typeface="Plantagenet Cherokee"/>
              </a:rPr>
              <a:t>not just about books</a:t>
            </a:r>
          </a:p>
        </p:txBody>
      </p:sp>
      <p:pic>
        <p:nvPicPr>
          <p:cNvPr id="4" name="Picture Placeholder 3" descr="Open book on table, blurred shelves of books in background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Media Collection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931" y="1480288"/>
            <a:ext cx="4919663" cy="421053"/>
          </a:xfrm>
        </p:spPr>
        <p:txBody>
          <a:bodyPr/>
          <a:lstStyle/>
          <a:p>
            <a:r>
              <a:rPr lang="en-US"/>
              <a:t>Audio Books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06863" y="1489657"/>
            <a:ext cx="4919663" cy="458345"/>
          </a:xfrm>
        </p:spPr>
        <p:txBody>
          <a:bodyPr>
            <a:normAutofit/>
          </a:bodyPr>
          <a:lstStyle/>
          <a:p>
            <a:r>
              <a:rPr lang="en-US"/>
              <a:t>DVD/Video Cassettes</a:t>
            </a:r>
          </a:p>
        </p:txBody>
      </p:sp>
      <p:pic>
        <p:nvPicPr>
          <p:cNvPr id="9" name="Content Placeholder 8" descr="Media policies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1330727" y="2023682"/>
            <a:ext cx="3661024" cy="4299195"/>
          </a:xfrm>
        </p:spPr>
      </p:pic>
      <p:pic>
        <p:nvPicPr>
          <p:cNvPr id="10" name="Picture 9" descr="DV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8563" y="2511425"/>
            <a:ext cx="5049522" cy="321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20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Music Collection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931" y="1470919"/>
            <a:ext cx="4919472" cy="823912"/>
          </a:xfrm>
        </p:spPr>
        <p:txBody>
          <a:bodyPr/>
          <a:lstStyle/>
          <a:p>
            <a:r>
              <a:rPr lang="en-US"/>
              <a:t>Audio Visual Materials &amp; Sound Recordings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53719" y="1386600"/>
            <a:ext cx="4919663" cy="383682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Print Scores</a:t>
            </a:r>
          </a:p>
        </p:txBody>
      </p:sp>
      <p:pic>
        <p:nvPicPr>
          <p:cNvPr id="9" name="Picture 8" descr="Music scor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1264" y="2004944"/>
            <a:ext cx="4869573" cy="4602368"/>
          </a:xfrm>
          <a:prstGeom prst="rect">
            <a:avLst/>
          </a:prstGeom>
        </p:spPr>
      </p:pic>
      <p:pic>
        <p:nvPicPr>
          <p:cNvPr id="10" name="Picture 9" descr="Music recording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027" y="2557706"/>
            <a:ext cx="5067270" cy="3935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04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Reserves</a:t>
            </a:r>
          </a:p>
        </p:txBody>
      </p:sp>
      <p:pic>
        <p:nvPicPr>
          <p:cNvPr id="9" name="Picture 8" descr="Reserv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9528" y="168649"/>
            <a:ext cx="6857180" cy="626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30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10th Annual Circulation Conference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337356" y="1386600"/>
            <a:ext cx="7316658" cy="64611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>
                <a:latin typeface="Plantagenet Cherokee"/>
              </a:rPr>
              <a:t>Memphis Public Library</a:t>
            </a:r>
          </a:p>
          <a:p>
            <a:pPr algn="ctr"/>
            <a:r>
              <a:rPr lang="en-US">
                <a:latin typeface="Plantagenet Cherokee"/>
              </a:rPr>
              <a:t>June 19, 2014</a:t>
            </a:r>
          </a:p>
        </p:txBody>
      </p:sp>
      <p:pic>
        <p:nvPicPr>
          <p:cNvPr id="4" name="Picture Placeholder 3" descr="Open book on table, blurred shelves of books in background" title="Sample Pictur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13270" y="1452182"/>
            <a:ext cx="5210937" cy="420860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</p:pic>
      <p:sp>
        <p:nvSpPr>
          <p:cNvPr id="5" name="TextBox 4"/>
          <p:cNvSpPr txBox="1"/>
          <p:nvPr/>
        </p:nvSpPr>
        <p:spPr>
          <a:xfrm>
            <a:off x="759081" y="2660763"/>
            <a:ext cx="4214486" cy="1754326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Internal Customer Service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Technology you can check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Balancing Career and Personal Life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Safety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Keeping Up Morale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507" y="649"/>
            <a:ext cx="9980682" cy="1096962"/>
          </a:xfrm>
        </p:spPr>
        <p:txBody>
          <a:bodyPr/>
          <a:lstStyle/>
          <a:p>
            <a:r>
              <a:rPr lang="en-US"/>
              <a:t>Focusing on the Internal Customer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6103" y="1511542"/>
            <a:ext cx="1333500" cy="133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35976" y="3018363"/>
            <a:ext cx="3159807" cy="369887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/>
              <a:t>Berlinda Williams-Strong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57068" y="1486484"/>
            <a:ext cx="7642348" cy="5909310"/>
          </a:xfrm>
          <a:prstGeom prst="rect">
            <a:avLst/>
          </a:prstGeom>
        </p:spPr>
        <p:txBody>
          <a:bodyPr rtlCol="0">
            <a:spAutoFit/>
          </a:bodyPr>
          <a:lstStyle/>
          <a:p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>Attitude is closely connected to how you serve others.</a:t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>Listen more, be observant, be direct</a:t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>Saying things appropriately to people</a:t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>Talk to coworkers (interview); don't just go on perception, assumptions</a:t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>SMART objectives: know what they are, come up with goals for unit and individuals</a:t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>Customer Service Vision- shows others what is expected to be accomplished</a:t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Arial"/>
                <a:cs typeface="Arial"/>
              </a:rPr>
              <a:t>Care </a:t>
            </a: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>about the others in your organization</a:t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>Gauge "normal" and then extend an olive branch if coworkers are off</a:t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>Believe in others; love your business; respect your coworkers and customer</a:t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>People don't leave jobs; people leave people.</a:t>
            </a:r>
          </a:p>
          <a:p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>Find ways to relax. Go for a walk. Find something humorous. Read, meditate, whatever at least 15 minutes a day</a:t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>Choose different words- learn to say what you learned from a mistake. Train your mind to do something. Write down negative phrases so you can stop saying them.</a:t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>Book: the Simple Truths of Service</a:t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/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2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Putting Technology in the Hands of Patrons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4851" y="1783915"/>
            <a:ext cx="1400175" cy="18954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53092" y="3923589"/>
            <a:ext cx="2743200" cy="36933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/>
              <a:t>Zeb Mathews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9138" y="1714500"/>
            <a:ext cx="7856537" cy="3970318"/>
          </a:xfrm>
          <a:prstGeom prst="rect">
            <a:avLst/>
          </a:prstGeom>
        </p:spPr>
        <p:txBody>
          <a:bodyPr rtlCol="0">
            <a:spAutoFit/>
          </a:bodyPr>
          <a:lstStyle/>
          <a:p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Webcam w/ built in mic - use for test monitoring</a:t>
            </a: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/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Portable scanners- 2 cords, both USB. Recognized by the computer as external device. Auto detects paper size. Very quick, software is loaded with device.</a:t>
            </a: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/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Extra monitor- more like tech for patron's benefit than checkout. See what you're viewing.</a:t>
            </a: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/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MP3 player - iTunesU, podcasts, build collections on music player. Music appreciation class- can load all required materials.</a:t>
            </a: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/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3D printer - 5th gen makerbot  3D lab. Self-service. 1 hour training required.  Free to students. Free CAD training.  2 3D printers, 1 maker bot digitizer, 1 dell optic lex in lab.</a:t>
            </a: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/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K'nex education kits - STEM - circulate to educators. Roller coaster physics, etc. come with lesson plans</a:t>
            </a: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/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Engineering technology- soldering irons, multimeter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3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Balancing Career and Personal Life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24400" y="2820935"/>
            <a:ext cx="2743200" cy="36933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webe-criticalJudyBookman-3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2217" y="1668796"/>
            <a:ext cx="1816100" cy="2463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63393" y="4331446"/>
            <a:ext cx="2743200" cy="36933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/>
              <a:t>Judy Bookman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6353" y="2062163"/>
            <a:ext cx="8355260" cy="286226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Imbalance happens. Don't make it the norm.</a:t>
            </a: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/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Mental health crisis: crisis can't go on beyond 6 weeks. Once it goes beyond that time, it is the norm.</a:t>
            </a: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/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One of the main benefits if working is the social aspect.</a:t>
            </a: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/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Set priorities- important/urgent,  important/not urgent,</a:t>
            </a: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/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Interruptions and distractions: avoid, reschedule, assert and say no.</a:t>
            </a: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/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Say no to yourself when you spend time on trivial activities.</a:t>
            </a: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/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Sleep- do it. Bodies need routine maintenance.</a:t>
            </a: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/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Keep a short list of 5 minute tasks to do while you wait</a:t>
            </a:r>
            <a: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  <a:t/>
            </a:r>
            <a:br>
              <a:rPr lang="en-US">
                <a:solidFill>
                  <a:srgbClr val="222222"/>
                </a:solidFill>
                <a:latin typeface="Arial" charset="0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Plan time with your partner/friends</a:t>
            </a:r>
            <a:endParaRPr lang="en-US">
              <a:latin typeface="Euphemi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06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 the Library a Safe Place?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6263" y="1864032"/>
            <a:ext cx="1428750" cy="1905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66888" y="2308225"/>
            <a:ext cx="6376987" cy="2031325"/>
          </a:xfrm>
          <a:prstGeom prst="rect">
            <a:avLst/>
          </a:prstGeom>
        </p:spPr>
        <p:txBody>
          <a:bodyPr rtlCol="0">
            <a:spAutoFit/>
          </a:bodyPr>
          <a:lstStyle/>
          <a:p>
            <a:r>
              <a:rPr lang="en-US"/>
              <a:t>Contact your Campus Police or local authorities</a:t>
            </a:r>
          </a:p>
          <a:p>
            <a:r>
              <a:rPr lang="en-US"/>
              <a:t>Use clear, concise language. No codes</a:t>
            </a:r>
          </a:p>
          <a:p>
            <a:r>
              <a:rPr lang="en-US"/>
              <a:t>Document all situations</a:t>
            </a:r>
          </a:p>
          <a:p>
            <a:r>
              <a:rPr lang="en-US"/>
              <a:t>Install metal detectors if possible</a:t>
            </a:r>
          </a:p>
          <a:p>
            <a:r>
              <a:rPr lang="en-US"/>
              <a:t>Develop a plan for emergencies and train other staff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65706" y="4021081"/>
            <a:ext cx="3722914" cy="36933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/>
              <a:t>Seargeant Marco Anderson</a:t>
            </a:r>
          </a:p>
        </p:txBody>
      </p:sp>
    </p:spTree>
    <p:extLst>
      <p:ext uri="{BB962C8B-B14F-4D97-AF65-F5344CB8AC3E}">
        <p14:creationId xmlns:p14="http://schemas.microsoft.com/office/powerpoint/2010/main" val="1847144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Keeping Up Morale in Tough Times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6547" y="1575612"/>
            <a:ext cx="1400175" cy="18954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76835" y="3731308"/>
            <a:ext cx="2743200" cy="36933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/>
              <a:t>Yvonne Mills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77033" y="1423373"/>
            <a:ext cx="7836373" cy="4247317"/>
          </a:xfrm>
          <a:prstGeom prst="rect">
            <a:avLst/>
          </a:prstGeom>
        </p:spPr>
        <p:txBody>
          <a:bodyPr rtlCol="0">
            <a:spAutoFit/>
          </a:bodyPr>
          <a:lstStyle/>
          <a:p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/>
            </a:r>
            <a:br>
              <a:rPr lang="en-US">
                <a:solidFill>
                  <a:srgbClr val="222222"/>
                </a:solidFill>
                <a:latin typeface="Euphemia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Low morale symptoms- do staff members look professional?  Are they getting complaints? Don't care, miss work</a:t>
            </a:r>
            <a:br>
              <a:rPr lang="en-US">
                <a:solidFill>
                  <a:srgbClr val="222222"/>
                </a:solidFill>
                <a:latin typeface="Euphemia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Poor communication!! Lack of training, limited professional growth, no common goals, no accountability. </a:t>
            </a:r>
          </a:p>
          <a:p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Silos - lack of communication with other depts</a:t>
            </a:r>
            <a:br>
              <a:rPr lang="en-US">
                <a:solidFill>
                  <a:srgbClr val="222222"/>
                </a:solidFill>
                <a:latin typeface="Euphemia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Both sides at fault- leadership doesn't communicate, no atmosphere of trust, no team vision</a:t>
            </a:r>
            <a:br>
              <a:rPr lang="en-US">
                <a:solidFill>
                  <a:srgbClr val="222222"/>
                </a:solidFill>
                <a:latin typeface="Euphemia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Staff - no motivation, gossip, bicker, chronic absenteeism.</a:t>
            </a:r>
            <a:br>
              <a:rPr lang="en-US">
                <a:solidFill>
                  <a:srgbClr val="222222"/>
                </a:solidFill>
                <a:latin typeface="Euphemia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Influence morale- make an effort to vain respect. Dress professionally and arrive on time. Allow room for creativity, share knowledge. Trust</a:t>
            </a:r>
            <a:br>
              <a:rPr lang="en-US">
                <a:solidFill>
                  <a:srgbClr val="222222"/>
                </a:solidFill>
                <a:latin typeface="Euphemia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Provide recognition and appreciation</a:t>
            </a:r>
            <a:br>
              <a:rPr lang="en-US">
                <a:solidFill>
                  <a:srgbClr val="222222"/>
                </a:solidFill>
                <a:latin typeface="Euphemia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Practice transparency</a:t>
            </a:r>
            <a:br>
              <a:rPr lang="en-US">
                <a:solidFill>
                  <a:srgbClr val="222222"/>
                </a:solidFill>
                <a:latin typeface="Euphemia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Mentorship -especially with student workers</a:t>
            </a:r>
            <a:br>
              <a:rPr lang="en-US">
                <a:solidFill>
                  <a:srgbClr val="222222"/>
                </a:solidFill>
                <a:latin typeface="Euphemia"/>
                <a:cs typeface="Arial" charset="0"/>
              </a:rPr>
            </a:br>
            <a:r>
              <a:rPr lang="en-US">
                <a:solidFill>
                  <a:srgbClr val="222222"/>
                </a:solidFill>
                <a:latin typeface="Euphemia"/>
                <a:cs typeface="Arial" charset="0"/>
              </a:rPr>
              <a:t>Thank-you-gram. Positive note for great service/performance.</a:t>
            </a:r>
            <a:endParaRPr lang="en-US">
              <a:latin typeface="Euphemia"/>
            </a:endParaRPr>
          </a:p>
        </p:txBody>
      </p:sp>
    </p:spTree>
    <p:extLst>
      <p:ext uri="{BB962C8B-B14F-4D97-AF65-F5344CB8AC3E}">
        <p14:creationId xmlns:p14="http://schemas.microsoft.com/office/powerpoint/2010/main" val="21942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086" y="1455319"/>
            <a:ext cx="9980612" cy="2458815"/>
          </a:xfrm>
        </p:spPr>
        <p:txBody>
          <a:bodyPr>
            <a:normAutofit/>
          </a:bodyPr>
          <a:lstStyle/>
          <a:p>
            <a:r>
              <a:rPr lang="en-US"/>
              <a:t>Questions</a:t>
            </a:r>
            <a:br>
              <a:rPr lang="en-US"/>
            </a:br>
            <a:r>
              <a:rPr lang="en-US"/>
              <a:t>Your Topics</a:t>
            </a:r>
            <a:br>
              <a:rPr lang="en-US"/>
            </a:br>
            <a:r>
              <a:rPr lang="en-US"/>
              <a:t>Tour of Circulation</a:t>
            </a:r>
          </a:p>
        </p:txBody>
      </p:sp>
    </p:spTree>
    <p:extLst>
      <p:ext uri="{BB962C8B-B14F-4D97-AF65-F5344CB8AC3E}">
        <p14:creationId xmlns:p14="http://schemas.microsoft.com/office/powerpoint/2010/main" val="235435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Extending our check out period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Main collection items check out for a full semester</a:t>
            </a:r>
          </a:p>
          <a:p>
            <a:r>
              <a:rPr lang="en-US"/>
              <a:t>How to handle other collections</a:t>
            </a:r>
          </a:p>
          <a:p>
            <a:r>
              <a:rPr lang="en-US"/>
              <a:t>Patron types other than MTSU Student/Staff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Media: videos, DVD, and Audiobooks</a:t>
            </a:r>
          </a:p>
          <a:p>
            <a:r>
              <a:rPr lang="en-US"/>
              <a:t>Music: CD, Scores, etc.</a:t>
            </a:r>
          </a:p>
          <a:p>
            <a:r>
              <a:rPr lang="en-US"/>
              <a:t>Curriculum </a:t>
            </a:r>
          </a:p>
          <a:p>
            <a:r>
              <a:rPr lang="en-US"/>
              <a:t>Popular Reading</a:t>
            </a:r>
          </a:p>
          <a:p>
            <a:r>
              <a:rPr lang="en-US"/>
              <a:t>Reserves</a:t>
            </a:r>
          </a:p>
        </p:txBody>
      </p:sp>
    </p:spTree>
    <p:extLst>
      <p:ext uri="{BB962C8B-B14F-4D97-AF65-F5344CB8AC3E}">
        <p14:creationId xmlns:p14="http://schemas.microsoft.com/office/powerpoint/2010/main" val="401027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Patron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consideration always students, faculty, staff/admin</a:t>
            </a:r>
          </a:p>
          <a:p>
            <a:r>
              <a:rPr lang="en-US" dirty="0"/>
              <a:t>Community, Alumni, TALC policies</a:t>
            </a:r>
          </a:p>
          <a:p>
            <a:r>
              <a:rPr lang="en-US" dirty="0"/>
              <a:t>Visitors/Partnerships</a:t>
            </a:r>
          </a:p>
        </p:txBody>
      </p:sp>
      <p:pic>
        <p:nvPicPr>
          <p:cNvPr id="8" name="Content Placeholder 7" descr="circ policies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47551" y="402870"/>
            <a:ext cx="5453331" cy="5583836"/>
          </a:xfrm>
        </p:spPr>
      </p:pic>
    </p:spTree>
    <p:extLst>
      <p:ext uri="{BB962C8B-B14F-4D97-AF65-F5344CB8AC3E}">
        <p14:creationId xmlns:p14="http://schemas.microsoft.com/office/powerpoint/2010/main" val="285378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Collections and Considerations</a:t>
            </a:r>
            <a:endParaRPr lang="en-US" dirty="0"/>
          </a:p>
        </p:txBody>
      </p:sp>
      <p:graphicFrame>
        <p:nvGraphicFramePr>
          <p:cNvPr id="4" name="Content Placeholder 3" descr="Stacked List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137735"/>
              </p:ext>
            </p:extLst>
          </p:nvPr>
        </p:nvGraphicFramePr>
        <p:xfrm>
          <a:off x="1065453" y="1355163"/>
          <a:ext cx="9982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245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still have books!</a:t>
            </a:r>
          </a:p>
        </p:txBody>
      </p:sp>
      <p:pic>
        <p:nvPicPr>
          <p:cNvPr id="5" name="Picture Placeholder 4" descr="Closeup of books on shelves with more books blurred in foreground and background" title="Sample Picture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Change in check out = easier for students with long-term research needs. </a:t>
            </a:r>
          </a:p>
          <a:p>
            <a:endParaRPr lang="en-US" dirty="0"/>
          </a:p>
          <a:p>
            <a:r>
              <a:rPr lang="en-US" dirty="0"/>
              <a:t>Every item type check out period was created with main users in mind. </a:t>
            </a:r>
          </a:p>
          <a:p>
            <a:endParaRPr lang="en-US" dirty="0"/>
          </a:p>
          <a:p>
            <a:r>
              <a:rPr lang="en-US" dirty="0"/>
              <a:t>Intended to encourage usage and increase access.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54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Circulation: Not just about books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>
                <a:latin typeface="Plantagenet Cherokee"/>
              </a:rPr>
              <a:t>Part two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1564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512" y="2971800"/>
            <a:ext cx="11674313" cy="1684338"/>
          </a:xfrm>
        </p:spPr>
        <p:txBody>
          <a:bodyPr/>
          <a:lstStyle/>
          <a:p>
            <a:r>
              <a:rPr lang="en-US"/>
              <a:t>Sierra Item Types and Check Out</a:t>
            </a:r>
          </a:p>
        </p:txBody>
      </p:sp>
    </p:spTree>
    <p:extLst>
      <p:ext uri="{BB962C8B-B14F-4D97-AF65-F5344CB8AC3E}">
        <p14:creationId xmlns:p14="http://schemas.microsoft.com/office/powerpoint/2010/main" val="13288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Curriculum Collection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6446" y="1499026"/>
            <a:ext cx="4919663" cy="505373"/>
          </a:xfrm>
        </p:spPr>
        <p:txBody>
          <a:bodyPr/>
          <a:lstStyle/>
          <a:p>
            <a:r>
              <a:rPr lang="en-US"/>
              <a:t>Children's Books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1713" y="1452182"/>
            <a:ext cx="4919663" cy="505373"/>
          </a:xfrm>
        </p:spPr>
        <p:txBody>
          <a:bodyPr/>
          <a:lstStyle/>
          <a:p>
            <a:r>
              <a:rPr lang="en-US"/>
              <a:t>State Adopted Textbooks</a:t>
            </a:r>
          </a:p>
        </p:txBody>
      </p:sp>
      <p:pic>
        <p:nvPicPr>
          <p:cNvPr id="7" name="Picture 6" descr="textbook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0306" y="2595182"/>
            <a:ext cx="6313647" cy="2777101"/>
          </a:xfrm>
          <a:prstGeom prst="rect">
            <a:avLst/>
          </a:prstGeom>
        </p:spPr>
      </p:pic>
      <p:pic>
        <p:nvPicPr>
          <p:cNvPr id="8" name="Picture 7" descr="Cur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425" y="2435225"/>
            <a:ext cx="4225743" cy="367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49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353</Words>
  <Application>Microsoft Office PowerPoint</Application>
  <PresentationFormat>Widescreen</PresentationFormat>
  <Paragraphs>101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Euphemia</vt:lpstr>
      <vt:lpstr>Plantagenet Cherokee</vt:lpstr>
      <vt:lpstr>Wingdings</vt:lpstr>
      <vt:lpstr>Academic Literature 16x9</vt:lpstr>
      <vt:lpstr>Circulation </vt:lpstr>
      <vt:lpstr>Extending our check out period</vt:lpstr>
      <vt:lpstr>Collections</vt:lpstr>
      <vt:lpstr>Patron Types</vt:lpstr>
      <vt:lpstr>Collections and Considerations</vt:lpstr>
      <vt:lpstr>We still have books!</vt:lpstr>
      <vt:lpstr>Circulation: Not just about books</vt:lpstr>
      <vt:lpstr>Sierra Item Types and Check Out</vt:lpstr>
      <vt:lpstr>Curriculum Collection</vt:lpstr>
      <vt:lpstr>Media Collection</vt:lpstr>
      <vt:lpstr>Music Collection</vt:lpstr>
      <vt:lpstr>Reserves</vt:lpstr>
      <vt:lpstr>10th Annual Circulation Conference</vt:lpstr>
      <vt:lpstr>Focusing on the Internal Customer</vt:lpstr>
      <vt:lpstr>Putting Technology in the Hands of Patrons</vt:lpstr>
      <vt:lpstr>Balancing Career and Personal Life</vt:lpstr>
      <vt:lpstr>Is the Library a Safe Place?</vt:lpstr>
      <vt:lpstr>Keeping Up Morale in Tough Times</vt:lpstr>
      <vt:lpstr>Questions Your Topics Tour of Circulation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With Picture Layout</dc:title>
  <dc:creator>Amanda Damaschun</dc:creator>
  <cp:lastModifiedBy>Larry Hansard</cp:lastModifiedBy>
  <cp:revision>13</cp:revision>
  <dcterms:created xsi:type="dcterms:W3CDTF">2014-04-17T22:28:38Z</dcterms:created>
  <dcterms:modified xsi:type="dcterms:W3CDTF">2014-10-17T17:29:41Z</dcterms:modified>
</cp:coreProperties>
</file>