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
  </p:notesMasterIdLst>
  <p:sldIdLst>
    <p:sldId id="256" r:id="rId2"/>
  </p:sldIdLst>
  <p:sldSz cx="51206400" cy="32004000"/>
  <p:notesSz cx="7010400" cy="9236075"/>
  <p:defaultTextStyle>
    <a:defPPr>
      <a:defRPr lang="en-US"/>
    </a:defPPr>
    <a:lvl1pPr algn="l" rtl="0" fontAlgn="base">
      <a:spcBef>
        <a:spcPct val="0"/>
      </a:spcBef>
      <a:spcAft>
        <a:spcPct val="0"/>
      </a:spcAft>
      <a:defRPr sz="3200" kern="1200">
        <a:solidFill>
          <a:schemeClr val="tx1"/>
        </a:solidFill>
        <a:latin typeface="Helvetica" pitchFamily="124" charset="0"/>
        <a:ea typeface="MS PGothic" pitchFamily="34" charset="-128"/>
        <a:cs typeface="+mn-cs"/>
      </a:defRPr>
    </a:lvl1pPr>
    <a:lvl2pPr marL="457200" algn="l" rtl="0" fontAlgn="base">
      <a:spcBef>
        <a:spcPct val="0"/>
      </a:spcBef>
      <a:spcAft>
        <a:spcPct val="0"/>
      </a:spcAft>
      <a:defRPr sz="3200" kern="1200">
        <a:solidFill>
          <a:schemeClr val="tx1"/>
        </a:solidFill>
        <a:latin typeface="Helvetica" pitchFamily="124" charset="0"/>
        <a:ea typeface="MS PGothic" pitchFamily="34" charset="-128"/>
        <a:cs typeface="+mn-cs"/>
      </a:defRPr>
    </a:lvl2pPr>
    <a:lvl3pPr marL="914400" algn="l" rtl="0" fontAlgn="base">
      <a:spcBef>
        <a:spcPct val="0"/>
      </a:spcBef>
      <a:spcAft>
        <a:spcPct val="0"/>
      </a:spcAft>
      <a:defRPr sz="3200" kern="1200">
        <a:solidFill>
          <a:schemeClr val="tx1"/>
        </a:solidFill>
        <a:latin typeface="Helvetica" pitchFamily="124" charset="0"/>
        <a:ea typeface="MS PGothic" pitchFamily="34" charset="-128"/>
        <a:cs typeface="+mn-cs"/>
      </a:defRPr>
    </a:lvl3pPr>
    <a:lvl4pPr marL="1371600" algn="l" rtl="0" fontAlgn="base">
      <a:spcBef>
        <a:spcPct val="0"/>
      </a:spcBef>
      <a:spcAft>
        <a:spcPct val="0"/>
      </a:spcAft>
      <a:defRPr sz="3200" kern="1200">
        <a:solidFill>
          <a:schemeClr val="tx1"/>
        </a:solidFill>
        <a:latin typeface="Helvetica" pitchFamily="124" charset="0"/>
        <a:ea typeface="MS PGothic" pitchFamily="34" charset="-128"/>
        <a:cs typeface="+mn-cs"/>
      </a:defRPr>
    </a:lvl4pPr>
    <a:lvl5pPr marL="1828800" algn="l" rtl="0" fontAlgn="base">
      <a:spcBef>
        <a:spcPct val="0"/>
      </a:spcBef>
      <a:spcAft>
        <a:spcPct val="0"/>
      </a:spcAft>
      <a:defRPr sz="3200" kern="1200">
        <a:solidFill>
          <a:schemeClr val="tx1"/>
        </a:solidFill>
        <a:latin typeface="Helvetica" pitchFamily="124" charset="0"/>
        <a:ea typeface="MS PGothic" pitchFamily="34" charset="-128"/>
        <a:cs typeface="+mn-cs"/>
      </a:defRPr>
    </a:lvl5pPr>
    <a:lvl6pPr marL="2286000" algn="l" defTabSz="914400" rtl="0" eaLnBrk="1" latinLnBrk="0" hangingPunct="1">
      <a:defRPr sz="3200" kern="1200">
        <a:solidFill>
          <a:schemeClr val="tx1"/>
        </a:solidFill>
        <a:latin typeface="Helvetica" pitchFamily="124" charset="0"/>
        <a:ea typeface="MS PGothic" pitchFamily="34" charset="-128"/>
        <a:cs typeface="+mn-cs"/>
      </a:defRPr>
    </a:lvl6pPr>
    <a:lvl7pPr marL="2743200" algn="l" defTabSz="914400" rtl="0" eaLnBrk="1" latinLnBrk="0" hangingPunct="1">
      <a:defRPr sz="3200" kern="1200">
        <a:solidFill>
          <a:schemeClr val="tx1"/>
        </a:solidFill>
        <a:latin typeface="Helvetica" pitchFamily="124" charset="0"/>
        <a:ea typeface="MS PGothic" pitchFamily="34" charset="-128"/>
        <a:cs typeface="+mn-cs"/>
      </a:defRPr>
    </a:lvl7pPr>
    <a:lvl8pPr marL="3200400" algn="l" defTabSz="914400" rtl="0" eaLnBrk="1" latinLnBrk="0" hangingPunct="1">
      <a:defRPr sz="3200" kern="1200">
        <a:solidFill>
          <a:schemeClr val="tx1"/>
        </a:solidFill>
        <a:latin typeface="Helvetica" pitchFamily="124" charset="0"/>
        <a:ea typeface="MS PGothic" pitchFamily="34" charset="-128"/>
        <a:cs typeface="+mn-cs"/>
      </a:defRPr>
    </a:lvl8pPr>
    <a:lvl9pPr marL="3657600" algn="l" defTabSz="914400" rtl="0" eaLnBrk="1" latinLnBrk="0" hangingPunct="1">
      <a:defRPr sz="3200" kern="1200">
        <a:solidFill>
          <a:schemeClr val="tx1"/>
        </a:solidFill>
        <a:latin typeface="Helvetica" pitchFamily="124" charset="0"/>
        <a:ea typeface="MS PGothic"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FF66"/>
    <a:srgbClr val="191919"/>
    <a:srgbClr val="FFFFE1"/>
    <a:srgbClr val="FFF3F3"/>
    <a:srgbClr val="800040"/>
    <a:srgbClr val="004080"/>
    <a:srgbClr val="FF6FC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0294" autoAdjust="0"/>
    <p:restoredTop sz="95382" autoAdjust="0"/>
  </p:normalViewPr>
  <p:slideViewPr>
    <p:cSldViewPr snapToGrid="0">
      <p:cViewPr>
        <p:scale>
          <a:sx n="17" d="100"/>
          <a:sy n="17" d="100"/>
        </p:scale>
        <p:origin x="-1344" y="-6"/>
      </p:cViewPr>
      <p:guideLst>
        <p:guide orient="horz" pos="697"/>
        <p:guide orient="horz" pos="19087"/>
        <p:guide orient="horz" pos="3625"/>
        <p:guide orient="horz" pos="2070"/>
        <p:guide pos="7439"/>
        <p:guide pos="8412"/>
        <p:guide pos="15311"/>
        <p:guide pos="24535"/>
        <p:guide pos="1150"/>
        <p:guide pos="16330"/>
        <p:guide pos="23563"/>
        <p:guide pos="30871"/>
      </p:guideLst>
    </p:cSldViewPr>
  </p:slideViewPr>
  <p:outlineViewPr>
    <p:cViewPr>
      <p:scale>
        <a:sx n="33" d="100"/>
        <a:sy n="33" d="100"/>
      </p:scale>
      <p:origin x="0" y="0"/>
    </p:cViewPr>
  </p:outlineViewPr>
  <p:notesTextViewPr>
    <p:cViewPr>
      <p:scale>
        <a:sx n="50" d="100"/>
        <a:sy n="5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975" cy="461861"/>
          </a:xfrm>
          <a:prstGeom prst="rect">
            <a:avLst/>
          </a:prstGeom>
        </p:spPr>
        <p:txBody>
          <a:bodyPr vert="horz" wrap="square" lIns="17657" tIns="8829" rIns="17657" bIns="8829" numCol="1" anchor="t" anchorCtr="0" compatLnSpc="1">
            <a:prstTxWarp prst="textNoShape">
              <a:avLst/>
            </a:prstTxWarp>
          </a:bodyPr>
          <a:lstStyle>
            <a:lvl1pPr>
              <a:defRPr sz="200">
                <a:latin typeface="Calibri"/>
                <a:ea typeface="ＭＳ Ｐゴシック" charset="0"/>
                <a:cs typeface="ＭＳ Ｐゴシック" charset="0"/>
              </a:defRPr>
            </a:lvl1pPr>
          </a:lstStyle>
          <a:p>
            <a:pPr>
              <a:defRPr/>
            </a:pPr>
            <a:endParaRPr lang="en-US"/>
          </a:p>
        </p:txBody>
      </p:sp>
      <p:sp>
        <p:nvSpPr>
          <p:cNvPr id="3" name="Date Placeholder 2"/>
          <p:cNvSpPr>
            <a:spLocks noGrp="1"/>
          </p:cNvSpPr>
          <p:nvPr>
            <p:ph type="dt" idx="1"/>
          </p:nvPr>
        </p:nvSpPr>
        <p:spPr>
          <a:xfrm>
            <a:off x="3971073" y="0"/>
            <a:ext cx="3037637" cy="461861"/>
          </a:xfrm>
          <a:prstGeom prst="rect">
            <a:avLst/>
          </a:prstGeom>
        </p:spPr>
        <p:txBody>
          <a:bodyPr vert="horz" wrap="square" lIns="17657" tIns="8829" rIns="17657" bIns="8829" numCol="1" anchor="t" anchorCtr="0" compatLnSpc="1">
            <a:prstTxWarp prst="textNoShape">
              <a:avLst/>
            </a:prstTxWarp>
          </a:bodyPr>
          <a:lstStyle>
            <a:lvl1pPr algn="r">
              <a:defRPr sz="200">
                <a:latin typeface="Calibri" pitchFamily="34" charset="0"/>
              </a:defRPr>
            </a:lvl1pPr>
          </a:lstStyle>
          <a:p>
            <a:fld id="{FF15FF00-81C7-4225-BA37-89F32CD4BD77}" type="datetime1">
              <a:rPr lang="en-US" altLang="en-US"/>
              <a:pPr/>
              <a:t>11/23/2014</a:t>
            </a:fld>
            <a:endParaRPr lang="en-US" altLang="en-US"/>
          </a:p>
        </p:txBody>
      </p:sp>
      <p:sp>
        <p:nvSpPr>
          <p:cNvPr id="4" name="Slide Image Placeholder 3"/>
          <p:cNvSpPr>
            <a:spLocks noGrp="1" noRot="1" noChangeAspect="1"/>
          </p:cNvSpPr>
          <p:nvPr>
            <p:ph type="sldImg" idx="2"/>
          </p:nvPr>
        </p:nvSpPr>
        <p:spPr>
          <a:xfrm>
            <a:off x="733425" y="692150"/>
            <a:ext cx="5543550" cy="3463925"/>
          </a:xfrm>
          <a:prstGeom prst="rect">
            <a:avLst/>
          </a:prstGeom>
          <a:noFill/>
          <a:ln w="12700">
            <a:solidFill>
              <a:prstClr val="black"/>
            </a:solidFill>
          </a:ln>
        </p:spPr>
        <p:txBody>
          <a:bodyPr vert="horz" wrap="square" lIns="17657" tIns="8829" rIns="17657" bIns="8829" numCol="1" anchor="ctr" anchorCtr="0" compatLnSpc="1">
            <a:prstTxWarp prst="textNoShape">
              <a:avLst/>
            </a:prstTxWarp>
          </a:bodyPr>
          <a:lstStyle/>
          <a:p>
            <a:pPr lvl="0"/>
            <a:endParaRPr lang="en-US" noProof="0"/>
          </a:p>
        </p:txBody>
      </p:sp>
      <p:sp>
        <p:nvSpPr>
          <p:cNvPr id="5" name="Notes Placeholder 4"/>
          <p:cNvSpPr>
            <a:spLocks noGrp="1"/>
          </p:cNvSpPr>
          <p:nvPr>
            <p:ph type="body" sz="quarter" idx="3"/>
          </p:nvPr>
        </p:nvSpPr>
        <p:spPr>
          <a:xfrm>
            <a:off x="701175" y="4387250"/>
            <a:ext cx="5608050" cy="4156177"/>
          </a:xfrm>
          <a:prstGeom prst="rect">
            <a:avLst/>
          </a:prstGeom>
        </p:spPr>
        <p:txBody>
          <a:bodyPr vert="horz" wrap="square" lIns="17657" tIns="8829" rIns="17657" bIns="8829" numCol="1" anchor="t" anchorCtr="0" compatLnSpc="1">
            <a:prstTxWarp prst="textNoShape">
              <a:avLst/>
            </a:prstTxWarp>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772782"/>
            <a:ext cx="3037975" cy="461575"/>
          </a:xfrm>
          <a:prstGeom prst="rect">
            <a:avLst/>
          </a:prstGeom>
        </p:spPr>
        <p:txBody>
          <a:bodyPr vert="horz" wrap="square" lIns="17657" tIns="8829" rIns="17657" bIns="8829" numCol="1" anchor="b" anchorCtr="0" compatLnSpc="1">
            <a:prstTxWarp prst="textNoShape">
              <a:avLst/>
            </a:prstTxWarp>
          </a:bodyPr>
          <a:lstStyle>
            <a:lvl1pPr>
              <a:defRPr sz="200">
                <a:latin typeface="Calibri"/>
                <a:ea typeface="ＭＳ Ｐゴシック" charset="0"/>
                <a:cs typeface="ＭＳ Ｐゴシック" charset="0"/>
              </a:defRPr>
            </a:lvl1pPr>
          </a:lstStyle>
          <a:p>
            <a:pPr>
              <a:defRPr/>
            </a:pPr>
            <a:endParaRPr lang="en-US"/>
          </a:p>
        </p:txBody>
      </p:sp>
      <p:sp>
        <p:nvSpPr>
          <p:cNvPr id="7" name="Slide Number Placeholder 6"/>
          <p:cNvSpPr>
            <a:spLocks noGrp="1"/>
          </p:cNvSpPr>
          <p:nvPr>
            <p:ph type="sldNum" sz="quarter" idx="5"/>
          </p:nvPr>
        </p:nvSpPr>
        <p:spPr>
          <a:xfrm>
            <a:off x="3971073" y="8772782"/>
            <a:ext cx="3037637" cy="461575"/>
          </a:xfrm>
          <a:prstGeom prst="rect">
            <a:avLst/>
          </a:prstGeom>
        </p:spPr>
        <p:txBody>
          <a:bodyPr vert="horz" wrap="square" lIns="17657" tIns="8829" rIns="17657" bIns="8829" numCol="1" anchor="b" anchorCtr="0" compatLnSpc="1">
            <a:prstTxWarp prst="textNoShape">
              <a:avLst/>
            </a:prstTxWarp>
          </a:bodyPr>
          <a:lstStyle>
            <a:lvl1pPr algn="r">
              <a:defRPr sz="200">
                <a:latin typeface="Calibri" pitchFamily="34" charset="0"/>
              </a:defRPr>
            </a:lvl1pPr>
          </a:lstStyle>
          <a:p>
            <a:fld id="{F51043CA-3E13-49B5-98F7-54884766A918}" type="slidenum">
              <a:rPr lang="en-US" altLang="en-US"/>
              <a:pPr/>
              <a:t>‹#›</a:t>
            </a:fld>
            <a:endParaRPr lang="en-US" altLang="en-US"/>
          </a:p>
        </p:txBody>
      </p:sp>
    </p:spTree>
    <p:extLst>
      <p:ext uri="{BB962C8B-B14F-4D97-AF65-F5344CB8AC3E}">
        <p14:creationId xmlns:p14="http://schemas.microsoft.com/office/powerpoint/2010/main" val="1747969455"/>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MS PGothic" pitchFamily="34" charset="-128"/>
        <a:cs typeface="ＭＳ Ｐゴシック" pitchFamily="-111" charset="-128"/>
      </a:defRPr>
    </a:lvl1pPr>
    <a:lvl2pPr marL="457200" algn="l" defTabSz="457200" rtl="0" eaLnBrk="0" fontAlgn="base" hangingPunct="0">
      <a:spcBef>
        <a:spcPct val="30000"/>
      </a:spcBef>
      <a:spcAft>
        <a:spcPct val="0"/>
      </a:spcAft>
      <a:defRPr sz="1200" kern="1200">
        <a:solidFill>
          <a:schemeClr val="tx1"/>
        </a:solidFill>
        <a:latin typeface="+mn-lt"/>
        <a:ea typeface="MS PGothic" pitchFamily="34"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MS PGothic" pitchFamily="34"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MS PGothic" pitchFamily="34"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MS PGothic" pitchFamily="34"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altLang="en-US" sz="1900">
                <a:solidFill>
                  <a:srgbClr val="000000"/>
                </a:solidFill>
              </a:rPr>
              <a:t>Copyright Colin Purrington (</a:t>
            </a:r>
            <a:r>
              <a:rPr lang="en-US" altLang="en-US" sz="1900">
                <a:solidFill>
                  <a:srgbClr val="000000"/>
                </a:solidFill>
                <a:latin typeface="Times New Roman" pitchFamily="18" charset="0"/>
              </a:rPr>
              <a:t>http://colinpurrington.com/tips/academic/posterdesign).</a:t>
            </a:r>
            <a:endParaRPr lang="en-US" altLang="en-US" sz="1900">
              <a:solidFill>
                <a:srgbClr val="000000"/>
              </a:solidFill>
            </a:endParaRPr>
          </a:p>
        </p:txBody>
      </p:sp>
      <p:sp>
        <p:nvSpPr>
          <p:cNvPr id="1536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600">
                <a:solidFill>
                  <a:schemeClr val="tx1"/>
                </a:solidFill>
                <a:latin typeface="Helvetica" pitchFamily="124" charset="0"/>
                <a:ea typeface="MS PGothic" pitchFamily="34" charset="-128"/>
              </a:defRPr>
            </a:lvl1pPr>
            <a:lvl2pPr marL="143464" indent="-55178" eaLnBrk="0" hangingPunct="0">
              <a:defRPr sz="600">
                <a:solidFill>
                  <a:schemeClr val="tx1"/>
                </a:solidFill>
                <a:latin typeface="Helvetica" pitchFamily="124" charset="0"/>
                <a:ea typeface="MS PGothic" pitchFamily="34" charset="-128"/>
              </a:defRPr>
            </a:lvl2pPr>
            <a:lvl3pPr marL="220713" indent="-44143" eaLnBrk="0" hangingPunct="0">
              <a:defRPr sz="600">
                <a:solidFill>
                  <a:schemeClr val="tx1"/>
                </a:solidFill>
                <a:latin typeface="Helvetica" pitchFamily="124" charset="0"/>
                <a:ea typeface="MS PGothic" pitchFamily="34" charset="-128"/>
              </a:defRPr>
            </a:lvl3pPr>
            <a:lvl4pPr marL="308999" indent="-44143" eaLnBrk="0" hangingPunct="0">
              <a:defRPr sz="600">
                <a:solidFill>
                  <a:schemeClr val="tx1"/>
                </a:solidFill>
                <a:latin typeface="Helvetica" pitchFamily="124" charset="0"/>
                <a:ea typeface="MS PGothic" pitchFamily="34" charset="-128"/>
              </a:defRPr>
            </a:lvl4pPr>
            <a:lvl5pPr marL="397284" indent="-44143" eaLnBrk="0" hangingPunct="0">
              <a:defRPr sz="600">
                <a:solidFill>
                  <a:schemeClr val="tx1"/>
                </a:solidFill>
                <a:latin typeface="Helvetica" pitchFamily="124" charset="0"/>
                <a:ea typeface="MS PGothic" pitchFamily="34" charset="-128"/>
              </a:defRPr>
            </a:lvl5pPr>
            <a:lvl6pPr marL="485569" indent="-44143" eaLnBrk="0" fontAlgn="base" hangingPunct="0">
              <a:spcBef>
                <a:spcPct val="0"/>
              </a:spcBef>
              <a:spcAft>
                <a:spcPct val="0"/>
              </a:spcAft>
              <a:defRPr sz="600">
                <a:solidFill>
                  <a:schemeClr val="tx1"/>
                </a:solidFill>
                <a:latin typeface="Helvetica" pitchFamily="124" charset="0"/>
                <a:ea typeface="MS PGothic" pitchFamily="34" charset="-128"/>
              </a:defRPr>
            </a:lvl6pPr>
            <a:lvl7pPr marL="573855" indent="-44143" eaLnBrk="0" fontAlgn="base" hangingPunct="0">
              <a:spcBef>
                <a:spcPct val="0"/>
              </a:spcBef>
              <a:spcAft>
                <a:spcPct val="0"/>
              </a:spcAft>
              <a:defRPr sz="600">
                <a:solidFill>
                  <a:schemeClr val="tx1"/>
                </a:solidFill>
                <a:latin typeface="Helvetica" pitchFamily="124" charset="0"/>
                <a:ea typeface="MS PGothic" pitchFamily="34" charset="-128"/>
              </a:defRPr>
            </a:lvl7pPr>
            <a:lvl8pPr marL="662140" indent="-44143" eaLnBrk="0" fontAlgn="base" hangingPunct="0">
              <a:spcBef>
                <a:spcPct val="0"/>
              </a:spcBef>
              <a:spcAft>
                <a:spcPct val="0"/>
              </a:spcAft>
              <a:defRPr sz="600">
                <a:solidFill>
                  <a:schemeClr val="tx1"/>
                </a:solidFill>
                <a:latin typeface="Helvetica" pitchFamily="124" charset="0"/>
                <a:ea typeface="MS PGothic" pitchFamily="34" charset="-128"/>
              </a:defRPr>
            </a:lvl8pPr>
            <a:lvl9pPr marL="750425" indent="-44143" eaLnBrk="0" fontAlgn="base" hangingPunct="0">
              <a:spcBef>
                <a:spcPct val="0"/>
              </a:spcBef>
              <a:spcAft>
                <a:spcPct val="0"/>
              </a:spcAft>
              <a:defRPr sz="600">
                <a:solidFill>
                  <a:schemeClr val="tx1"/>
                </a:solidFill>
                <a:latin typeface="Helvetica" pitchFamily="124" charset="0"/>
                <a:ea typeface="MS PGothic" pitchFamily="34" charset="-128"/>
              </a:defRPr>
            </a:lvl9pPr>
          </a:lstStyle>
          <a:p>
            <a:pPr eaLnBrk="1" hangingPunct="1"/>
            <a:fld id="{A6F0F2CD-992A-43E3-9146-692E761AADC9}" type="slidenum">
              <a:rPr lang="en-US" altLang="en-US" sz="200">
                <a:latin typeface="Calibri" pitchFamily="34" charset="0"/>
              </a:rPr>
              <a:pPr eaLnBrk="1" hangingPunct="1"/>
              <a:t>1</a:t>
            </a:fld>
            <a:endParaRPr lang="en-US" altLang="en-US" sz="200">
              <a:latin typeface="Calibri"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840164" y="9942601"/>
            <a:ext cx="43526075" cy="6858882"/>
          </a:xfrm>
        </p:spPr>
        <p:txBody>
          <a:bodyPr/>
          <a:lstStyle/>
          <a:p>
            <a:r>
              <a:rPr lang="en-US" smtClean="0"/>
              <a:t>Click to edit Master title style</a:t>
            </a:r>
            <a:endParaRPr lang="en-US"/>
          </a:p>
        </p:txBody>
      </p:sp>
      <p:sp>
        <p:nvSpPr>
          <p:cNvPr id="3" name="Subtitle 2"/>
          <p:cNvSpPr>
            <a:spLocks noGrp="1"/>
          </p:cNvSpPr>
          <p:nvPr>
            <p:ph type="subTitle" idx="1"/>
          </p:nvPr>
        </p:nvSpPr>
        <p:spPr>
          <a:xfrm>
            <a:off x="7680325" y="18134983"/>
            <a:ext cx="35845750" cy="818003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50B643BF-6D4F-4F2D-B6C4-75E55DCE9764}" type="slidenum">
              <a:rPr lang="en-US" altLang="en-US"/>
              <a:pPr/>
              <a:t>‹#›</a:t>
            </a:fld>
            <a:endParaRPr lang="en-US" altLang="en-US"/>
          </a:p>
        </p:txBody>
      </p:sp>
    </p:spTree>
    <p:extLst>
      <p:ext uri="{BB962C8B-B14F-4D97-AF65-F5344CB8AC3E}">
        <p14:creationId xmlns:p14="http://schemas.microsoft.com/office/powerpoint/2010/main" val="31432080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34F376A9-93F3-4C76-BD40-4F01BD2A516D}" type="slidenum">
              <a:rPr lang="en-US" altLang="en-US"/>
              <a:pPr/>
              <a:t>‹#›</a:t>
            </a:fld>
            <a:endParaRPr lang="en-US" altLang="en-US"/>
          </a:p>
        </p:txBody>
      </p:sp>
    </p:spTree>
    <p:extLst>
      <p:ext uri="{BB962C8B-B14F-4D97-AF65-F5344CB8AC3E}">
        <p14:creationId xmlns:p14="http://schemas.microsoft.com/office/powerpoint/2010/main" val="25194242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6485514" y="2844492"/>
            <a:ext cx="10880725" cy="2560350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40163" y="2844492"/>
            <a:ext cx="32492950" cy="2560350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5E692280-D6EA-4707-8C04-D14C94856CB5}" type="slidenum">
              <a:rPr lang="en-US" altLang="en-US"/>
              <a:pPr/>
              <a:t>‹#›</a:t>
            </a:fld>
            <a:endParaRPr lang="en-US" altLang="en-US"/>
          </a:p>
        </p:txBody>
      </p:sp>
    </p:spTree>
    <p:extLst>
      <p:ext uri="{BB962C8B-B14F-4D97-AF65-F5344CB8AC3E}">
        <p14:creationId xmlns:p14="http://schemas.microsoft.com/office/powerpoint/2010/main" val="20745362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11E36887-D2B9-4C7F-A553-77B1E3D80761}" type="slidenum">
              <a:rPr lang="en-US" altLang="en-US"/>
              <a:pPr/>
              <a:t>‹#›</a:t>
            </a:fld>
            <a:endParaRPr lang="en-US" altLang="en-US"/>
          </a:p>
        </p:txBody>
      </p:sp>
    </p:spTree>
    <p:extLst>
      <p:ext uri="{BB962C8B-B14F-4D97-AF65-F5344CB8AC3E}">
        <p14:creationId xmlns:p14="http://schemas.microsoft.com/office/powerpoint/2010/main" val="38385551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044951" y="20565843"/>
            <a:ext cx="43526075" cy="6355733"/>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4044951" y="13564968"/>
            <a:ext cx="43526075" cy="7000875"/>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B41109D8-2421-4825-AD92-05C648A1950C}" type="slidenum">
              <a:rPr lang="en-US" altLang="en-US"/>
              <a:pPr/>
              <a:t>‹#›</a:t>
            </a:fld>
            <a:endParaRPr lang="en-US" altLang="en-US"/>
          </a:p>
        </p:txBody>
      </p:sp>
    </p:spTree>
    <p:extLst>
      <p:ext uri="{BB962C8B-B14F-4D97-AF65-F5344CB8AC3E}">
        <p14:creationId xmlns:p14="http://schemas.microsoft.com/office/powerpoint/2010/main" val="14479320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40164" y="9246527"/>
            <a:ext cx="21686837" cy="1920147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5679400" y="9246527"/>
            <a:ext cx="21686838" cy="1920147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E751EC66-C60C-47A9-AB78-616EA25F7AE5}" type="slidenum">
              <a:rPr lang="en-US" altLang="en-US"/>
              <a:pPr/>
              <a:t>‹#›</a:t>
            </a:fld>
            <a:endParaRPr lang="en-US" altLang="en-US"/>
          </a:p>
        </p:txBody>
      </p:sp>
    </p:spTree>
    <p:extLst>
      <p:ext uri="{BB962C8B-B14F-4D97-AF65-F5344CB8AC3E}">
        <p14:creationId xmlns:p14="http://schemas.microsoft.com/office/powerpoint/2010/main" val="28203198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560639" y="1281024"/>
            <a:ext cx="46085125" cy="5334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560638" y="7164476"/>
            <a:ext cx="22625050" cy="298494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60638" y="10149417"/>
            <a:ext cx="22625050" cy="1843903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6012775" y="7164476"/>
            <a:ext cx="22632988" cy="298494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26012775" y="10149417"/>
            <a:ext cx="22632988" cy="1843903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fld id="{6B674976-4F92-4854-9605-6E02BA2B3B58}" type="slidenum">
              <a:rPr lang="en-US" altLang="en-US"/>
              <a:pPr/>
              <a:t>‹#›</a:t>
            </a:fld>
            <a:endParaRPr lang="en-US" altLang="en-US"/>
          </a:p>
        </p:txBody>
      </p:sp>
    </p:spTree>
    <p:extLst>
      <p:ext uri="{BB962C8B-B14F-4D97-AF65-F5344CB8AC3E}">
        <p14:creationId xmlns:p14="http://schemas.microsoft.com/office/powerpoint/2010/main" val="31417472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fld id="{A673D7E7-EBAA-4705-B385-7BCCF0A5FC39}" type="slidenum">
              <a:rPr lang="en-US" altLang="en-US"/>
              <a:pPr/>
              <a:t>‹#›</a:t>
            </a:fld>
            <a:endParaRPr lang="en-US" altLang="en-US"/>
          </a:p>
        </p:txBody>
      </p:sp>
    </p:spTree>
    <p:extLst>
      <p:ext uri="{BB962C8B-B14F-4D97-AF65-F5344CB8AC3E}">
        <p14:creationId xmlns:p14="http://schemas.microsoft.com/office/powerpoint/2010/main" val="12341303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fld id="{E1FD0631-5FDB-488E-B364-BF2C3B7D4BF0}" type="slidenum">
              <a:rPr lang="en-US" altLang="en-US"/>
              <a:pPr/>
              <a:t>‹#›</a:t>
            </a:fld>
            <a:endParaRPr lang="en-US" altLang="en-US"/>
          </a:p>
        </p:txBody>
      </p:sp>
    </p:spTree>
    <p:extLst>
      <p:ext uri="{BB962C8B-B14F-4D97-AF65-F5344CB8AC3E}">
        <p14:creationId xmlns:p14="http://schemas.microsoft.com/office/powerpoint/2010/main" val="397121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60638" y="1274851"/>
            <a:ext cx="16846550" cy="5421974"/>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20019963" y="1274851"/>
            <a:ext cx="28625800" cy="2731359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560638" y="6696825"/>
            <a:ext cx="16846550" cy="2189162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6B77758A-EC5E-4804-97EE-909294199F63}" type="slidenum">
              <a:rPr lang="en-US" altLang="en-US"/>
              <a:pPr/>
              <a:t>‹#›</a:t>
            </a:fld>
            <a:endParaRPr lang="en-US" altLang="en-US"/>
          </a:p>
        </p:txBody>
      </p:sp>
    </p:spTree>
    <p:extLst>
      <p:ext uri="{BB962C8B-B14F-4D97-AF65-F5344CB8AC3E}">
        <p14:creationId xmlns:p14="http://schemas.microsoft.com/office/powerpoint/2010/main" val="17701473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36176" y="22402492"/>
            <a:ext cx="30724475" cy="2645392"/>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0036176" y="2859927"/>
            <a:ext cx="30724475" cy="1920147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0036176" y="25047885"/>
            <a:ext cx="30724475" cy="375509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39687EE6-02C8-43BF-939F-D0EA55B30D1C}" type="slidenum">
              <a:rPr lang="en-US" altLang="en-US"/>
              <a:pPr/>
              <a:t>‹#›</a:t>
            </a:fld>
            <a:endParaRPr lang="en-US" altLang="en-US"/>
          </a:p>
        </p:txBody>
      </p:sp>
    </p:spTree>
    <p:extLst>
      <p:ext uri="{BB962C8B-B14F-4D97-AF65-F5344CB8AC3E}">
        <p14:creationId xmlns:p14="http://schemas.microsoft.com/office/powerpoint/2010/main" val="24615994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840163" y="2844800"/>
            <a:ext cx="43526075" cy="533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07557" tIns="203779" rIns="407557" bIns="203779"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3840163" y="9247188"/>
            <a:ext cx="43526075" cy="19200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07557" tIns="203779" rIns="407557" bIns="203779"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3840163" y="29159200"/>
            <a:ext cx="10668000" cy="2133600"/>
          </a:xfrm>
          <a:prstGeom prst="rect">
            <a:avLst/>
          </a:prstGeom>
          <a:noFill/>
          <a:ln w="9525">
            <a:noFill/>
            <a:miter lim="800000"/>
            <a:headEnd/>
            <a:tailEnd/>
          </a:ln>
          <a:effectLst/>
        </p:spPr>
        <p:txBody>
          <a:bodyPr vert="horz" wrap="square" lIns="407557" tIns="203779" rIns="407557" bIns="203779" numCol="1" anchor="t" anchorCtr="0" compatLnSpc="1">
            <a:prstTxWarp prst="textNoShape">
              <a:avLst/>
            </a:prstTxWarp>
          </a:bodyPr>
          <a:lstStyle>
            <a:lvl1pPr>
              <a:defRPr sz="6200">
                <a:latin typeface="Times New Roman" charset="0"/>
                <a:ea typeface="ＭＳ Ｐゴシック" charset="0"/>
                <a:cs typeface="ＭＳ Ｐゴシック" charset="0"/>
              </a:defRPr>
            </a:lvl1pPr>
          </a:lstStyle>
          <a:p>
            <a:pPr>
              <a:defRPr/>
            </a:pPr>
            <a:endParaRPr lang="en-US"/>
          </a:p>
        </p:txBody>
      </p:sp>
      <p:sp>
        <p:nvSpPr>
          <p:cNvPr id="1029" name="Rectangle 5"/>
          <p:cNvSpPr>
            <a:spLocks noGrp="1" noChangeArrowheads="1"/>
          </p:cNvSpPr>
          <p:nvPr>
            <p:ph type="ftr" sz="quarter" idx="3"/>
          </p:nvPr>
        </p:nvSpPr>
        <p:spPr bwMode="auto">
          <a:xfrm>
            <a:off x="17495838" y="29159200"/>
            <a:ext cx="16214725" cy="2133600"/>
          </a:xfrm>
          <a:prstGeom prst="rect">
            <a:avLst/>
          </a:prstGeom>
          <a:noFill/>
          <a:ln w="9525">
            <a:noFill/>
            <a:miter lim="800000"/>
            <a:headEnd/>
            <a:tailEnd/>
          </a:ln>
          <a:effectLst/>
        </p:spPr>
        <p:txBody>
          <a:bodyPr vert="horz" wrap="square" lIns="407557" tIns="203779" rIns="407557" bIns="203779" numCol="1" anchor="t" anchorCtr="0" compatLnSpc="1">
            <a:prstTxWarp prst="textNoShape">
              <a:avLst/>
            </a:prstTxWarp>
          </a:bodyPr>
          <a:lstStyle>
            <a:lvl1pPr algn="ctr">
              <a:defRPr sz="6200">
                <a:latin typeface="Times New Roman" charset="0"/>
                <a:ea typeface="ＭＳ Ｐゴシック" charset="0"/>
                <a:cs typeface="ＭＳ Ｐゴシック" charset="0"/>
              </a:defRPr>
            </a:lvl1pPr>
          </a:lstStyle>
          <a:p>
            <a:pPr>
              <a:defRPr/>
            </a:pPr>
            <a:endParaRPr lang="en-US"/>
          </a:p>
        </p:txBody>
      </p:sp>
      <p:sp>
        <p:nvSpPr>
          <p:cNvPr id="1030" name="Rectangle 6"/>
          <p:cNvSpPr>
            <a:spLocks noGrp="1" noChangeArrowheads="1"/>
          </p:cNvSpPr>
          <p:nvPr>
            <p:ph type="sldNum" sz="quarter" idx="4"/>
          </p:nvPr>
        </p:nvSpPr>
        <p:spPr bwMode="auto">
          <a:xfrm>
            <a:off x="36698238" y="29159200"/>
            <a:ext cx="10668000" cy="2133600"/>
          </a:xfrm>
          <a:prstGeom prst="rect">
            <a:avLst/>
          </a:prstGeom>
          <a:noFill/>
          <a:ln w="9525">
            <a:noFill/>
            <a:miter lim="800000"/>
            <a:headEnd/>
            <a:tailEnd/>
          </a:ln>
          <a:effectLst/>
        </p:spPr>
        <p:txBody>
          <a:bodyPr vert="horz" wrap="square" lIns="407557" tIns="203779" rIns="407557" bIns="203779" numCol="1" anchor="t" anchorCtr="0" compatLnSpc="1">
            <a:prstTxWarp prst="textNoShape">
              <a:avLst/>
            </a:prstTxWarp>
          </a:bodyPr>
          <a:lstStyle>
            <a:lvl1pPr algn="r">
              <a:defRPr sz="6200">
                <a:latin typeface="Times New Roman" pitchFamily="18" charset="0"/>
              </a:defRPr>
            </a:lvl1pPr>
          </a:lstStyle>
          <a:p>
            <a:fld id="{D9B2D6B8-0CE6-47D9-AD6A-A73C661DF723}"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075113" rtl="0" eaLnBrk="0" fontAlgn="base" hangingPunct="0">
        <a:spcBef>
          <a:spcPct val="0"/>
        </a:spcBef>
        <a:spcAft>
          <a:spcPct val="0"/>
        </a:spcAft>
        <a:defRPr sz="19600">
          <a:solidFill>
            <a:schemeClr val="tx2"/>
          </a:solidFill>
          <a:latin typeface="+mj-lt"/>
          <a:ea typeface="MS PGothic" pitchFamily="34" charset="-128"/>
          <a:cs typeface="ＭＳ Ｐゴシック" pitchFamily="-65" charset="-128"/>
        </a:defRPr>
      </a:lvl1pPr>
      <a:lvl2pPr algn="ctr" defTabSz="4075113" rtl="0" eaLnBrk="0" fontAlgn="base" hangingPunct="0">
        <a:spcBef>
          <a:spcPct val="0"/>
        </a:spcBef>
        <a:spcAft>
          <a:spcPct val="0"/>
        </a:spcAft>
        <a:defRPr sz="19600">
          <a:solidFill>
            <a:schemeClr val="tx2"/>
          </a:solidFill>
          <a:latin typeface="Times New Roman" pitchFamily="-65" charset="0"/>
          <a:ea typeface="MS PGothic" pitchFamily="34" charset="-128"/>
          <a:cs typeface="ＭＳ Ｐゴシック" pitchFamily="-65" charset="-128"/>
        </a:defRPr>
      </a:lvl2pPr>
      <a:lvl3pPr algn="ctr" defTabSz="4075113" rtl="0" eaLnBrk="0" fontAlgn="base" hangingPunct="0">
        <a:spcBef>
          <a:spcPct val="0"/>
        </a:spcBef>
        <a:spcAft>
          <a:spcPct val="0"/>
        </a:spcAft>
        <a:defRPr sz="19600">
          <a:solidFill>
            <a:schemeClr val="tx2"/>
          </a:solidFill>
          <a:latin typeface="Times New Roman" pitchFamily="-65" charset="0"/>
          <a:ea typeface="MS PGothic" pitchFamily="34" charset="-128"/>
          <a:cs typeface="ＭＳ Ｐゴシック" pitchFamily="-65" charset="-128"/>
        </a:defRPr>
      </a:lvl3pPr>
      <a:lvl4pPr algn="ctr" defTabSz="4075113" rtl="0" eaLnBrk="0" fontAlgn="base" hangingPunct="0">
        <a:spcBef>
          <a:spcPct val="0"/>
        </a:spcBef>
        <a:spcAft>
          <a:spcPct val="0"/>
        </a:spcAft>
        <a:defRPr sz="19600">
          <a:solidFill>
            <a:schemeClr val="tx2"/>
          </a:solidFill>
          <a:latin typeface="Times New Roman" pitchFamily="-65" charset="0"/>
          <a:ea typeface="MS PGothic" pitchFamily="34" charset="-128"/>
          <a:cs typeface="ＭＳ Ｐゴシック" pitchFamily="-65" charset="-128"/>
        </a:defRPr>
      </a:lvl4pPr>
      <a:lvl5pPr algn="ctr" defTabSz="4075113" rtl="0" eaLnBrk="0" fontAlgn="base" hangingPunct="0">
        <a:spcBef>
          <a:spcPct val="0"/>
        </a:spcBef>
        <a:spcAft>
          <a:spcPct val="0"/>
        </a:spcAft>
        <a:defRPr sz="19600">
          <a:solidFill>
            <a:schemeClr val="tx2"/>
          </a:solidFill>
          <a:latin typeface="Times New Roman" pitchFamily="-65" charset="0"/>
          <a:ea typeface="MS PGothic" pitchFamily="34" charset="-128"/>
          <a:cs typeface="ＭＳ Ｐゴシック" pitchFamily="-65" charset="-128"/>
        </a:defRPr>
      </a:lvl5pPr>
      <a:lvl6pPr marL="457200" algn="ctr" defTabSz="4075113" rtl="0" fontAlgn="base">
        <a:spcBef>
          <a:spcPct val="0"/>
        </a:spcBef>
        <a:spcAft>
          <a:spcPct val="0"/>
        </a:spcAft>
        <a:defRPr sz="19600">
          <a:solidFill>
            <a:schemeClr val="tx2"/>
          </a:solidFill>
          <a:latin typeface="Times New Roman" pitchFamily="-65" charset="0"/>
        </a:defRPr>
      </a:lvl6pPr>
      <a:lvl7pPr marL="914400" algn="ctr" defTabSz="4075113" rtl="0" fontAlgn="base">
        <a:spcBef>
          <a:spcPct val="0"/>
        </a:spcBef>
        <a:spcAft>
          <a:spcPct val="0"/>
        </a:spcAft>
        <a:defRPr sz="19600">
          <a:solidFill>
            <a:schemeClr val="tx2"/>
          </a:solidFill>
          <a:latin typeface="Times New Roman" pitchFamily="-65" charset="0"/>
        </a:defRPr>
      </a:lvl7pPr>
      <a:lvl8pPr marL="1371600" algn="ctr" defTabSz="4075113" rtl="0" fontAlgn="base">
        <a:spcBef>
          <a:spcPct val="0"/>
        </a:spcBef>
        <a:spcAft>
          <a:spcPct val="0"/>
        </a:spcAft>
        <a:defRPr sz="19600">
          <a:solidFill>
            <a:schemeClr val="tx2"/>
          </a:solidFill>
          <a:latin typeface="Times New Roman" pitchFamily="-65" charset="0"/>
        </a:defRPr>
      </a:lvl8pPr>
      <a:lvl9pPr marL="1828800" algn="ctr" defTabSz="4075113" rtl="0" fontAlgn="base">
        <a:spcBef>
          <a:spcPct val="0"/>
        </a:spcBef>
        <a:spcAft>
          <a:spcPct val="0"/>
        </a:spcAft>
        <a:defRPr sz="19600">
          <a:solidFill>
            <a:schemeClr val="tx2"/>
          </a:solidFill>
          <a:latin typeface="Times New Roman" pitchFamily="-65" charset="0"/>
        </a:defRPr>
      </a:lvl9pPr>
    </p:titleStyle>
    <p:bodyStyle>
      <a:lvl1pPr marL="1528763" indent="-1528763" algn="l" defTabSz="4075113" rtl="0" eaLnBrk="0" fontAlgn="base" hangingPunct="0">
        <a:spcBef>
          <a:spcPct val="20000"/>
        </a:spcBef>
        <a:spcAft>
          <a:spcPct val="0"/>
        </a:spcAft>
        <a:buChar char="•"/>
        <a:defRPr sz="14300">
          <a:solidFill>
            <a:schemeClr val="tx1"/>
          </a:solidFill>
          <a:latin typeface="+mn-lt"/>
          <a:ea typeface="MS PGothic" pitchFamily="34" charset="-128"/>
          <a:cs typeface="ＭＳ Ｐゴシック" pitchFamily="-65" charset="-128"/>
        </a:defRPr>
      </a:lvl1pPr>
      <a:lvl2pPr marL="3311525" indent="-1273175" algn="l" defTabSz="4075113" rtl="0" eaLnBrk="0" fontAlgn="base" hangingPunct="0">
        <a:spcBef>
          <a:spcPct val="20000"/>
        </a:spcBef>
        <a:spcAft>
          <a:spcPct val="0"/>
        </a:spcAft>
        <a:buChar char="–"/>
        <a:defRPr sz="12500">
          <a:solidFill>
            <a:schemeClr val="tx1"/>
          </a:solidFill>
          <a:latin typeface="+mn-lt"/>
          <a:ea typeface="MS PGothic" pitchFamily="34" charset="-128"/>
        </a:defRPr>
      </a:lvl2pPr>
      <a:lvl3pPr marL="5094288" indent="-1019175" algn="l" defTabSz="4075113" rtl="0" eaLnBrk="0" fontAlgn="base" hangingPunct="0">
        <a:spcBef>
          <a:spcPct val="20000"/>
        </a:spcBef>
        <a:spcAft>
          <a:spcPct val="0"/>
        </a:spcAft>
        <a:buChar char="•"/>
        <a:defRPr sz="10700">
          <a:solidFill>
            <a:schemeClr val="tx1"/>
          </a:solidFill>
          <a:latin typeface="+mn-lt"/>
          <a:ea typeface="MS PGothic" pitchFamily="34" charset="-128"/>
        </a:defRPr>
      </a:lvl3pPr>
      <a:lvl4pPr marL="7132638" indent="-1019175" algn="l" defTabSz="4075113" rtl="0" eaLnBrk="0" fontAlgn="base" hangingPunct="0">
        <a:spcBef>
          <a:spcPct val="20000"/>
        </a:spcBef>
        <a:spcAft>
          <a:spcPct val="0"/>
        </a:spcAft>
        <a:buChar char="–"/>
        <a:defRPr sz="8900">
          <a:solidFill>
            <a:schemeClr val="tx1"/>
          </a:solidFill>
          <a:latin typeface="+mn-lt"/>
          <a:ea typeface="MS PGothic" pitchFamily="34" charset="-128"/>
        </a:defRPr>
      </a:lvl4pPr>
      <a:lvl5pPr marL="9169400" indent="-1017588" algn="l" defTabSz="4075113" rtl="0" eaLnBrk="0" fontAlgn="base" hangingPunct="0">
        <a:spcBef>
          <a:spcPct val="20000"/>
        </a:spcBef>
        <a:spcAft>
          <a:spcPct val="0"/>
        </a:spcAft>
        <a:buChar char="»"/>
        <a:defRPr sz="8900">
          <a:solidFill>
            <a:schemeClr val="tx1"/>
          </a:solidFill>
          <a:latin typeface="+mn-lt"/>
          <a:ea typeface="MS PGothic" pitchFamily="34" charset="-128"/>
        </a:defRPr>
      </a:lvl5pPr>
      <a:lvl6pPr marL="9626600" indent="-1017588" algn="l" defTabSz="4075113" rtl="0" fontAlgn="base">
        <a:spcBef>
          <a:spcPct val="20000"/>
        </a:spcBef>
        <a:spcAft>
          <a:spcPct val="0"/>
        </a:spcAft>
        <a:buChar char="»"/>
        <a:defRPr sz="8900">
          <a:solidFill>
            <a:schemeClr val="tx1"/>
          </a:solidFill>
          <a:latin typeface="+mn-lt"/>
          <a:ea typeface="ＭＳ Ｐゴシック" pitchFamily="-65" charset="-128"/>
        </a:defRPr>
      </a:lvl6pPr>
      <a:lvl7pPr marL="10083800" indent="-1017588" algn="l" defTabSz="4075113" rtl="0" fontAlgn="base">
        <a:spcBef>
          <a:spcPct val="20000"/>
        </a:spcBef>
        <a:spcAft>
          <a:spcPct val="0"/>
        </a:spcAft>
        <a:buChar char="»"/>
        <a:defRPr sz="8900">
          <a:solidFill>
            <a:schemeClr val="tx1"/>
          </a:solidFill>
          <a:latin typeface="+mn-lt"/>
          <a:ea typeface="ＭＳ Ｐゴシック" pitchFamily="-65" charset="-128"/>
        </a:defRPr>
      </a:lvl7pPr>
      <a:lvl8pPr marL="10541000" indent="-1017588" algn="l" defTabSz="4075113" rtl="0" fontAlgn="base">
        <a:spcBef>
          <a:spcPct val="20000"/>
        </a:spcBef>
        <a:spcAft>
          <a:spcPct val="0"/>
        </a:spcAft>
        <a:buChar char="»"/>
        <a:defRPr sz="8900">
          <a:solidFill>
            <a:schemeClr val="tx1"/>
          </a:solidFill>
          <a:latin typeface="+mn-lt"/>
          <a:ea typeface="ＭＳ Ｐゴシック" pitchFamily="-65" charset="-128"/>
        </a:defRPr>
      </a:lvl8pPr>
      <a:lvl9pPr marL="10998200" indent="-1017588" algn="l" defTabSz="4075113" rtl="0" fontAlgn="base">
        <a:spcBef>
          <a:spcPct val="20000"/>
        </a:spcBef>
        <a:spcAft>
          <a:spcPct val="0"/>
        </a:spcAft>
        <a:buChar char="»"/>
        <a:defRPr sz="8900">
          <a:solidFill>
            <a:schemeClr val="tx1"/>
          </a:solidFill>
          <a:latin typeface="+mn-lt"/>
          <a:ea typeface="ＭＳ Ｐゴシック" pitchFamily="-65"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emf"/><Relationship Id="rId13" Type="http://schemas.openxmlformats.org/officeDocument/2006/relationships/image" Target="../media/image10.emf"/><Relationship Id="rId3" Type="http://schemas.openxmlformats.org/officeDocument/2006/relationships/notesSlide" Target="../notesSlides/notesSlide1.xml"/><Relationship Id="rId7" Type="http://schemas.openxmlformats.org/officeDocument/2006/relationships/image" Target="../media/image4.emf"/><Relationship Id="rId12" Type="http://schemas.openxmlformats.org/officeDocument/2006/relationships/image" Target="../media/image9.emf"/><Relationship Id="rId2" Type="http://schemas.openxmlformats.org/officeDocument/2006/relationships/slideLayout" Target="../slideLayouts/slideLayout7.xml"/><Relationship Id="rId1" Type="http://schemas.openxmlformats.org/officeDocument/2006/relationships/themeOverride" Target="../theme/themeOverride1.xml"/><Relationship Id="rId6" Type="http://schemas.openxmlformats.org/officeDocument/2006/relationships/image" Target="../media/image3.emf"/><Relationship Id="rId11" Type="http://schemas.openxmlformats.org/officeDocument/2006/relationships/image" Target="../media/image8.emf"/><Relationship Id="rId5" Type="http://schemas.openxmlformats.org/officeDocument/2006/relationships/image" Target="../media/image2.emf"/><Relationship Id="rId15" Type="http://schemas.openxmlformats.org/officeDocument/2006/relationships/image" Target="../media/image12.emf"/><Relationship Id="rId10" Type="http://schemas.openxmlformats.org/officeDocument/2006/relationships/image" Target="../media/image7.emf"/><Relationship Id="rId4" Type="http://schemas.openxmlformats.org/officeDocument/2006/relationships/image" Target="../media/image1.jpg"/><Relationship Id="rId9" Type="http://schemas.openxmlformats.org/officeDocument/2006/relationships/image" Target="../media/image6.emf"/><Relationship Id="rId14" Type="http://schemas.openxmlformats.org/officeDocument/2006/relationships/image" Target="../media/image11.emf"/></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4">
            <a:alphaModFix amt="37000"/>
            <a:lum/>
          </a:blip>
          <a:srcRect/>
          <a:tile tx="0" ty="0" sx="100000" sy="100000" flip="none" algn="tl"/>
        </a:blipFill>
        <a:effectLst/>
      </p:bgPr>
    </p:bg>
    <p:spTree>
      <p:nvGrpSpPr>
        <p:cNvPr id="1" name=""/>
        <p:cNvGrpSpPr/>
        <p:nvPr/>
      </p:nvGrpSpPr>
      <p:grpSpPr>
        <a:xfrm>
          <a:off x="0" y="0"/>
          <a:ext cx="0" cy="0"/>
          <a:chOff x="0" y="0"/>
          <a:chExt cx="0" cy="0"/>
        </a:xfrm>
      </p:grpSpPr>
      <p:sp>
        <p:nvSpPr>
          <p:cNvPr id="61" name="Rectangle 60"/>
          <p:cNvSpPr>
            <a:spLocks noChangeArrowheads="1"/>
          </p:cNvSpPr>
          <p:nvPr/>
        </p:nvSpPr>
        <p:spPr bwMode="auto">
          <a:xfrm>
            <a:off x="0" y="0"/>
            <a:ext cx="51252120" cy="32039593"/>
          </a:xfrm>
          <a:prstGeom prst="rect">
            <a:avLst/>
          </a:prstGeom>
          <a:solidFill>
            <a:srgbClr val="191919">
              <a:alpha val="7843"/>
            </a:srgbClr>
          </a:solidFill>
          <a:ln w="9525">
            <a:solidFill>
              <a:srgbClr val="D8D8D8"/>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srgbClr val="FFFFFF"/>
              </a:solidFill>
              <a:latin typeface="Times New Roman" charset="0"/>
              <a:ea typeface="ＭＳ Ｐゴシック" charset="0"/>
              <a:cs typeface="ＭＳ Ｐゴシック" charset="0"/>
            </a:endParaRPr>
          </a:p>
        </p:txBody>
      </p:sp>
      <p:sp>
        <p:nvSpPr>
          <p:cNvPr id="14339" name="Text Box 7"/>
          <p:cNvSpPr txBox="1">
            <a:spLocks noChangeArrowheads="1"/>
          </p:cNvSpPr>
          <p:nvPr/>
        </p:nvSpPr>
        <p:spPr bwMode="auto">
          <a:xfrm>
            <a:off x="1469972" y="3276722"/>
            <a:ext cx="10512425" cy="15788322"/>
          </a:xfrm>
          <a:prstGeom prst="rect">
            <a:avLst/>
          </a:prstGeom>
          <a:solidFill>
            <a:schemeClr val="bg1"/>
          </a:solidFill>
          <a:ln w="38100">
            <a:solidFill>
              <a:srgbClr val="000000"/>
            </a:solidFill>
            <a:round/>
            <a:headEnd/>
            <a:tailEnd/>
          </a:ln>
        </p:spPr>
        <p:txBody>
          <a:bodyPr lIns="914400" tIns="457200" rIns="914400" bIns="914400"/>
          <a:lstStyle>
            <a:lvl1pPr eaLnBrk="0" hangingPunct="0">
              <a:tabLst>
                <a:tab pos="500063" algn="l"/>
              </a:tabLst>
              <a:defRPr sz="3200">
                <a:solidFill>
                  <a:schemeClr val="tx1"/>
                </a:solidFill>
                <a:latin typeface="Helvetica" pitchFamily="124" charset="0"/>
                <a:ea typeface="MS PGothic" pitchFamily="34" charset="-128"/>
              </a:defRPr>
            </a:lvl1pPr>
            <a:lvl2pPr marL="742950" indent="-285750" eaLnBrk="0" hangingPunct="0">
              <a:tabLst>
                <a:tab pos="500063" algn="l"/>
              </a:tabLst>
              <a:defRPr sz="3200">
                <a:solidFill>
                  <a:schemeClr val="tx1"/>
                </a:solidFill>
                <a:latin typeface="Helvetica" pitchFamily="124" charset="0"/>
                <a:ea typeface="MS PGothic" pitchFamily="34" charset="-128"/>
              </a:defRPr>
            </a:lvl2pPr>
            <a:lvl3pPr marL="1143000" indent="-228600" eaLnBrk="0" hangingPunct="0">
              <a:tabLst>
                <a:tab pos="500063" algn="l"/>
              </a:tabLst>
              <a:defRPr sz="3200">
                <a:solidFill>
                  <a:schemeClr val="tx1"/>
                </a:solidFill>
                <a:latin typeface="Helvetica" pitchFamily="124" charset="0"/>
                <a:ea typeface="MS PGothic" pitchFamily="34" charset="-128"/>
              </a:defRPr>
            </a:lvl3pPr>
            <a:lvl4pPr marL="1600200" indent="-228600" eaLnBrk="0" hangingPunct="0">
              <a:tabLst>
                <a:tab pos="500063" algn="l"/>
              </a:tabLst>
              <a:defRPr sz="3200">
                <a:solidFill>
                  <a:schemeClr val="tx1"/>
                </a:solidFill>
                <a:latin typeface="Helvetica" pitchFamily="124" charset="0"/>
                <a:ea typeface="MS PGothic" pitchFamily="34" charset="-128"/>
              </a:defRPr>
            </a:lvl4pPr>
            <a:lvl5pPr marL="2057400" indent="-228600" eaLnBrk="0" hangingPunct="0">
              <a:tabLst>
                <a:tab pos="500063" algn="l"/>
              </a:tabLst>
              <a:defRPr sz="3200">
                <a:solidFill>
                  <a:schemeClr val="tx1"/>
                </a:solidFill>
                <a:latin typeface="Helvetica" pitchFamily="124" charset="0"/>
                <a:ea typeface="MS PGothic" pitchFamily="34" charset="-128"/>
              </a:defRPr>
            </a:lvl5pPr>
            <a:lvl6pPr marL="2514600" indent="-228600" eaLnBrk="0" fontAlgn="base" hangingPunct="0">
              <a:spcBef>
                <a:spcPct val="0"/>
              </a:spcBef>
              <a:spcAft>
                <a:spcPct val="0"/>
              </a:spcAft>
              <a:tabLst>
                <a:tab pos="500063" algn="l"/>
              </a:tabLst>
              <a:defRPr sz="3200">
                <a:solidFill>
                  <a:schemeClr val="tx1"/>
                </a:solidFill>
                <a:latin typeface="Helvetica" pitchFamily="124" charset="0"/>
                <a:ea typeface="MS PGothic" pitchFamily="34" charset="-128"/>
              </a:defRPr>
            </a:lvl6pPr>
            <a:lvl7pPr marL="2971800" indent="-228600" eaLnBrk="0" fontAlgn="base" hangingPunct="0">
              <a:spcBef>
                <a:spcPct val="0"/>
              </a:spcBef>
              <a:spcAft>
                <a:spcPct val="0"/>
              </a:spcAft>
              <a:tabLst>
                <a:tab pos="500063" algn="l"/>
              </a:tabLst>
              <a:defRPr sz="3200">
                <a:solidFill>
                  <a:schemeClr val="tx1"/>
                </a:solidFill>
                <a:latin typeface="Helvetica" pitchFamily="124" charset="0"/>
                <a:ea typeface="MS PGothic" pitchFamily="34" charset="-128"/>
              </a:defRPr>
            </a:lvl7pPr>
            <a:lvl8pPr marL="3429000" indent="-228600" eaLnBrk="0" fontAlgn="base" hangingPunct="0">
              <a:spcBef>
                <a:spcPct val="0"/>
              </a:spcBef>
              <a:spcAft>
                <a:spcPct val="0"/>
              </a:spcAft>
              <a:tabLst>
                <a:tab pos="500063" algn="l"/>
              </a:tabLst>
              <a:defRPr sz="3200">
                <a:solidFill>
                  <a:schemeClr val="tx1"/>
                </a:solidFill>
                <a:latin typeface="Helvetica" pitchFamily="124" charset="0"/>
                <a:ea typeface="MS PGothic" pitchFamily="34" charset="-128"/>
              </a:defRPr>
            </a:lvl8pPr>
            <a:lvl9pPr marL="3886200" indent="-228600" eaLnBrk="0" fontAlgn="base" hangingPunct="0">
              <a:spcBef>
                <a:spcPct val="0"/>
              </a:spcBef>
              <a:spcAft>
                <a:spcPct val="0"/>
              </a:spcAft>
              <a:tabLst>
                <a:tab pos="500063" algn="l"/>
              </a:tabLst>
              <a:defRPr sz="3200">
                <a:solidFill>
                  <a:schemeClr val="tx1"/>
                </a:solidFill>
                <a:latin typeface="Helvetica" pitchFamily="124" charset="0"/>
                <a:ea typeface="MS PGothic" pitchFamily="34" charset="-128"/>
              </a:defRPr>
            </a:lvl9pPr>
          </a:lstStyle>
          <a:p>
            <a:pPr algn="just" eaLnBrk="1" hangingPunct="1">
              <a:spcBef>
                <a:spcPct val="50000"/>
              </a:spcBef>
            </a:pPr>
            <a:r>
              <a:rPr lang="en-US" altLang="en-US" sz="4800" b="1" dirty="0" smtClean="0">
                <a:latin typeface="Calibri" pitchFamily="34" charset="0"/>
              </a:rPr>
              <a:t>Introduction</a:t>
            </a:r>
            <a:endParaRPr lang="en-US" altLang="en-US" sz="2800" i="1" dirty="0" smtClean="0">
              <a:solidFill>
                <a:schemeClr val="accent2"/>
              </a:solidFill>
              <a:latin typeface="Times New Roman" pitchFamily="18" charset="0"/>
            </a:endParaRPr>
          </a:p>
          <a:p>
            <a:pPr eaLnBrk="1" hangingPunct="1">
              <a:spcBef>
                <a:spcPct val="10000"/>
              </a:spcBef>
            </a:pPr>
            <a:r>
              <a:rPr lang="en-US" altLang="en-US" sz="2800" dirty="0" smtClean="0">
                <a:latin typeface="Times New Roman" pitchFamily="18" charset="0"/>
              </a:rPr>
              <a:t>The most often used method for stopping conflicts such as civil wars and genocides is peacekeeping by the United Nations. But these operations don’t always work completely. </a:t>
            </a:r>
          </a:p>
          <a:p>
            <a:pPr eaLnBrk="1" hangingPunct="1">
              <a:spcBef>
                <a:spcPct val="10000"/>
              </a:spcBef>
            </a:pPr>
            <a:endParaRPr lang="en-US" altLang="en-US" sz="2800" dirty="0">
              <a:latin typeface="Times New Roman" pitchFamily="18" charset="0"/>
            </a:endParaRPr>
          </a:p>
          <a:p>
            <a:pPr eaLnBrk="1" hangingPunct="1">
              <a:spcBef>
                <a:spcPct val="10000"/>
              </a:spcBef>
            </a:pPr>
            <a:r>
              <a:rPr lang="en-US" altLang="en-US" sz="2800" dirty="0" smtClean="0">
                <a:latin typeface="Times New Roman" pitchFamily="18" charset="0"/>
              </a:rPr>
              <a:t>In fact, they prove to sometimes be great failures. </a:t>
            </a:r>
          </a:p>
          <a:p>
            <a:pPr eaLnBrk="1" hangingPunct="1">
              <a:spcBef>
                <a:spcPct val="10000"/>
              </a:spcBef>
            </a:pPr>
            <a:r>
              <a:rPr lang="en-US" altLang="en-US" sz="2800" dirty="0" smtClean="0">
                <a:latin typeface="Times New Roman" pitchFamily="18" charset="0"/>
              </a:rPr>
              <a:t>But what can we consider to be a success? According to the UN, a success in peacekeeping is defined as an operation where basic security guarantees and response to crises were provided, as well as support for political transitions and fragile new state institutions. The UN lists operations in countries such as Cambodia and El Salvador to have been successful in ending conflict and promoting normal development, even if major peacebuilding challenges remain.</a:t>
            </a:r>
          </a:p>
          <a:p>
            <a:pPr eaLnBrk="1" hangingPunct="1">
              <a:spcBef>
                <a:spcPct val="10000"/>
              </a:spcBef>
            </a:pPr>
            <a:endParaRPr lang="en-US" altLang="en-US" sz="2800" dirty="0" smtClean="0">
              <a:latin typeface="Times New Roman" pitchFamily="18" charset="0"/>
            </a:endParaRPr>
          </a:p>
          <a:p>
            <a:pPr eaLnBrk="1" hangingPunct="1">
              <a:spcBef>
                <a:spcPct val="10000"/>
              </a:spcBef>
            </a:pPr>
            <a:r>
              <a:rPr lang="en-US" altLang="en-US" sz="2800" dirty="0" smtClean="0">
                <a:latin typeface="Times New Roman" pitchFamily="18" charset="0"/>
              </a:rPr>
              <a:t>However, there have been instances of failure  (where the above criteria weren’t met), and the UN considers the operations in Rwanda and Bosnia among them. </a:t>
            </a:r>
          </a:p>
          <a:p>
            <a:pPr eaLnBrk="1" hangingPunct="1">
              <a:spcBef>
                <a:spcPct val="10000"/>
              </a:spcBef>
            </a:pPr>
            <a:endParaRPr lang="en-US" altLang="en-US" sz="2800" dirty="0" smtClean="0">
              <a:latin typeface="Times New Roman" pitchFamily="18" charset="0"/>
            </a:endParaRPr>
          </a:p>
          <a:p>
            <a:pPr eaLnBrk="1" hangingPunct="1">
              <a:spcBef>
                <a:spcPct val="10000"/>
              </a:spcBef>
            </a:pPr>
            <a:r>
              <a:rPr lang="en-US" altLang="en-US" sz="2800" dirty="0" smtClean="0">
                <a:latin typeface="Times New Roman" pitchFamily="18" charset="0"/>
              </a:rPr>
              <a:t>To determine the chance of success, I have examined research on the effects of four factors on four countries, and I have produced the following causal model with hypotheses:</a:t>
            </a:r>
          </a:p>
          <a:p>
            <a:pPr eaLnBrk="1" hangingPunct="1">
              <a:spcBef>
                <a:spcPct val="10000"/>
              </a:spcBef>
            </a:pPr>
            <a:endParaRPr lang="en-US" altLang="en-US" sz="2400" b="1" dirty="0">
              <a:latin typeface="Times New Roman" pitchFamily="18" charset="0"/>
            </a:endParaRPr>
          </a:p>
          <a:p>
            <a:pPr eaLnBrk="1" hangingPunct="1">
              <a:spcBef>
                <a:spcPct val="10000"/>
              </a:spcBef>
            </a:pPr>
            <a:endParaRPr lang="en-US" altLang="en-US" sz="2400" b="1" dirty="0" smtClean="0">
              <a:latin typeface="Times New Roman" pitchFamily="18" charset="0"/>
            </a:endParaRPr>
          </a:p>
          <a:p>
            <a:pPr eaLnBrk="1" hangingPunct="1">
              <a:spcBef>
                <a:spcPct val="10000"/>
              </a:spcBef>
            </a:pPr>
            <a:endParaRPr lang="en-US" altLang="en-US" sz="2400" b="1" dirty="0">
              <a:latin typeface="Times New Roman" pitchFamily="18" charset="0"/>
            </a:endParaRPr>
          </a:p>
          <a:p>
            <a:pPr eaLnBrk="1" hangingPunct="1">
              <a:spcBef>
                <a:spcPct val="10000"/>
              </a:spcBef>
            </a:pPr>
            <a:endParaRPr lang="en-US" altLang="en-US" sz="2400" b="1" dirty="0" smtClean="0">
              <a:latin typeface="Times New Roman" pitchFamily="18" charset="0"/>
            </a:endParaRPr>
          </a:p>
          <a:p>
            <a:pPr eaLnBrk="1" hangingPunct="1">
              <a:spcBef>
                <a:spcPct val="10000"/>
              </a:spcBef>
            </a:pPr>
            <a:endParaRPr lang="en-US" altLang="en-US" sz="2400" b="1" dirty="0">
              <a:latin typeface="Times New Roman" pitchFamily="18" charset="0"/>
            </a:endParaRPr>
          </a:p>
          <a:p>
            <a:pPr eaLnBrk="1" hangingPunct="1">
              <a:spcBef>
                <a:spcPct val="10000"/>
              </a:spcBef>
            </a:pPr>
            <a:endParaRPr lang="en-US" altLang="en-US" sz="2400" b="1" dirty="0" smtClean="0">
              <a:latin typeface="Times New Roman" pitchFamily="18" charset="0"/>
            </a:endParaRPr>
          </a:p>
          <a:p>
            <a:pPr eaLnBrk="1" hangingPunct="1">
              <a:spcBef>
                <a:spcPct val="10000"/>
              </a:spcBef>
            </a:pPr>
            <a:endParaRPr lang="en-US" altLang="en-US" sz="2800" dirty="0">
              <a:latin typeface="Times New Roman" pitchFamily="18" charset="0"/>
            </a:endParaRPr>
          </a:p>
        </p:txBody>
      </p:sp>
      <p:sp>
        <p:nvSpPr>
          <p:cNvPr id="14340" name="Text Box 11"/>
          <p:cNvSpPr txBox="1">
            <a:spLocks noChangeArrowheads="1"/>
          </p:cNvSpPr>
          <p:nvPr/>
        </p:nvSpPr>
        <p:spPr bwMode="auto">
          <a:xfrm>
            <a:off x="1470541" y="19750038"/>
            <a:ext cx="10511857" cy="5244422"/>
          </a:xfrm>
          <a:prstGeom prst="rect">
            <a:avLst/>
          </a:prstGeom>
          <a:solidFill>
            <a:schemeClr val="bg1"/>
          </a:solidFill>
          <a:ln w="38100">
            <a:solidFill>
              <a:srgbClr val="000000"/>
            </a:solidFill>
            <a:round/>
            <a:headEnd/>
            <a:tailEnd/>
          </a:ln>
        </p:spPr>
        <p:txBody>
          <a:bodyPr lIns="914400" tIns="457200" rIns="914400" bIns="914400"/>
          <a:lstStyle>
            <a:lvl1pPr eaLnBrk="0" hangingPunct="0">
              <a:tabLst>
                <a:tab pos="508000" algn="l"/>
              </a:tabLst>
              <a:defRPr sz="3200">
                <a:solidFill>
                  <a:schemeClr val="tx1"/>
                </a:solidFill>
                <a:latin typeface="Helvetica" pitchFamily="124" charset="0"/>
                <a:ea typeface="MS PGothic" pitchFamily="34" charset="-128"/>
              </a:defRPr>
            </a:lvl1pPr>
            <a:lvl2pPr marL="742950" indent="-285750" eaLnBrk="0" hangingPunct="0">
              <a:tabLst>
                <a:tab pos="508000" algn="l"/>
              </a:tabLst>
              <a:defRPr sz="3200">
                <a:solidFill>
                  <a:schemeClr val="tx1"/>
                </a:solidFill>
                <a:latin typeface="Helvetica" pitchFamily="124" charset="0"/>
                <a:ea typeface="MS PGothic" pitchFamily="34" charset="-128"/>
              </a:defRPr>
            </a:lvl2pPr>
            <a:lvl3pPr marL="1143000" indent="-228600" eaLnBrk="0" hangingPunct="0">
              <a:tabLst>
                <a:tab pos="508000" algn="l"/>
              </a:tabLst>
              <a:defRPr sz="3200">
                <a:solidFill>
                  <a:schemeClr val="tx1"/>
                </a:solidFill>
                <a:latin typeface="Helvetica" pitchFamily="124" charset="0"/>
                <a:ea typeface="MS PGothic" pitchFamily="34" charset="-128"/>
              </a:defRPr>
            </a:lvl3pPr>
            <a:lvl4pPr marL="1600200" indent="-228600" eaLnBrk="0" hangingPunct="0">
              <a:tabLst>
                <a:tab pos="508000" algn="l"/>
              </a:tabLst>
              <a:defRPr sz="3200">
                <a:solidFill>
                  <a:schemeClr val="tx1"/>
                </a:solidFill>
                <a:latin typeface="Helvetica" pitchFamily="124" charset="0"/>
                <a:ea typeface="MS PGothic" pitchFamily="34" charset="-128"/>
              </a:defRPr>
            </a:lvl4pPr>
            <a:lvl5pPr marL="2057400" indent="-228600" eaLnBrk="0" hangingPunct="0">
              <a:tabLst>
                <a:tab pos="508000" algn="l"/>
              </a:tabLst>
              <a:defRPr sz="3200">
                <a:solidFill>
                  <a:schemeClr val="tx1"/>
                </a:solidFill>
                <a:latin typeface="Helvetica" pitchFamily="124" charset="0"/>
                <a:ea typeface="MS PGothic" pitchFamily="34" charset="-128"/>
              </a:defRPr>
            </a:lvl5pPr>
            <a:lvl6pPr marL="2514600" indent="-228600" eaLnBrk="0" fontAlgn="base" hangingPunct="0">
              <a:spcBef>
                <a:spcPct val="0"/>
              </a:spcBef>
              <a:spcAft>
                <a:spcPct val="0"/>
              </a:spcAft>
              <a:tabLst>
                <a:tab pos="508000" algn="l"/>
              </a:tabLst>
              <a:defRPr sz="3200">
                <a:solidFill>
                  <a:schemeClr val="tx1"/>
                </a:solidFill>
                <a:latin typeface="Helvetica" pitchFamily="124" charset="0"/>
                <a:ea typeface="MS PGothic" pitchFamily="34" charset="-128"/>
              </a:defRPr>
            </a:lvl6pPr>
            <a:lvl7pPr marL="2971800" indent="-228600" eaLnBrk="0" fontAlgn="base" hangingPunct="0">
              <a:spcBef>
                <a:spcPct val="0"/>
              </a:spcBef>
              <a:spcAft>
                <a:spcPct val="0"/>
              </a:spcAft>
              <a:tabLst>
                <a:tab pos="508000" algn="l"/>
              </a:tabLst>
              <a:defRPr sz="3200">
                <a:solidFill>
                  <a:schemeClr val="tx1"/>
                </a:solidFill>
                <a:latin typeface="Helvetica" pitchFamily="124" charset="0"/>
                <a:ea typeface="MS PGothic" pitchFamily="34" charset="-128"/>
              </a:defRPr>
            </a:lvl7pPr>
            <a:lvl8pPr marL="3429000" indent="-228600" eaLnBrk="0" fontAlgn="base" hangingPunct="0">
              <a:spcBef>
                <a:spcPct val="0"/>
              </a:spcBef>
              <a:spcAft>
                <a:spcPct val="0"/>
              </a:spcAft>
              <a:tabLst>
                <a:tab pos="508000" algn="l"/>
              </a:tabLst>
              <a:defRPr sz="3200">
                <a:solidFill>
                  <a:schemeClr val="tx1"/>
                </a:solidFill>
                <a:latin typeface="Helvetica" pitchFamily="124" charset="0"/>
                <a:ea typeface="MS PGothic" pitchFamily="34" charset="-128"/>
              </a:defRPr>
            </a:lvl8pPr>
            <a:lvl9pPr marL="3886200" indent="-228600" eaLnBrk="0" fontAlgn="base" hangingPunct="0">
              <a:spcBef>
                <a:spcPct val="0"/>
              </a:spcBef>
              <a:spcAft>
                <a:spcPct val="0"/>
              </a:spcAft>
              <a:tabLst>
                <a:tab pos="508000" algn="l"/>
              </a:tabLst>
              <a:defRPr sz="3200">
                <a:solidFill>
                  <a:schemeClr val="tx1"/>
                </a:solidFill>
                <a:latin typeface="Helvetica" pitchFamily="124" charset="0"/>
                <a:ea typeface="MS PGothic" pitchFamily="34" charset="-128"/>
              </a:defRPr>
            </a:lvl9pPr>
          </a:lstStyle>
          <a:p>
            <a:pPr algn="just" eaLnBrk="1" hangingPunct="1">
              <a:spcBef>
                <a:spcPct val="50000"/>
              </a:spcBef>
            </a:pPr>
            <a:r>
              <a:rPr lang="en-US" altLang="en-US" sz="4400" b="1" dirty="0">
                <a:solidFill>
                  <a:srgbClr val="000000"/>
                </a:solidFill>
                <a:latin typeface="Calibri" pitchFamily="34" charset="0"/>
              </a:rPr>
              <a:t>Materials and methods</a:t>
            </a:r>
            <a:r>
              <a:rPr lang="en-US" altLang="en-US" sz="2400" dirty="0">
                <a:solidFill>
                  <a:srgbClr val="FF8000"/>
                </a:solidFill>
                <a:latin typeface="Times New Roman" pitchFamily="18" charset="0"/>
              </a:rPr>
              <a:t>	</a:t>
            </a:r>
            <a:endParaRPr lang="en-US" altLang="en-US" sz="2400" dirty="0">
              <a:latin typeface="Times New Roman" pitchFamily="18" charset="0"/>
            </a:endParaRPr>
          </a:p>
          <a:p>
            <a:pPr eaLnBrk="1" hangingPunct="1">
              <a:spcBef>
                <a:spcPct val="10000"/>
              </a:spcBef>
            </a:pPr>
            <a:endParaRPr lang="en-US" altLang="en-US" sz="2800" dirty="0">
              <a:latin typeface="Times New Roman" pitchFamily="18" charset="0"/>
            </a:endParaRPr>
          </a:p>
          <a:p>
            <a:pPr eaLnBrk="1" hangingPunct="1">
              <a:spcBef>
                <a:spcPct val="10000"/>
              </a:spcBef>
            </a:pPr>
            <a:r>
              <a:rPr lang="en-US" altLang="en-US" sz="2800" dirty="0" smtClean="0">
                <a:latin typeface="Times New Roman" pitchFamily="18" charset="0"/>
              </a:rPr>
              <a:t>For this project, I used the comparative method of research to gather qualitative information from literatures on this topic to study causation, and I included the method of difference to construct my cases. With the Most Different Systems Design, I found four different independent variables for one common dependent variable for each of the four cases. </a:t>
            </a:r>
            <a:endParaRPr lang="en-US" altLang="en-US" sz="2800" dirty="0">
              <a:latin typeface="Times New Roman" pitchFamily="18" charset="0"/>
            </a:endParaRPr>
          </a:p>
          <a:p>
            <a:pPr eaLnBrk="1" hangingPunct="1">
              <a:spcBef>
                <a:spcPct val="10000"/>
              </a:spcBef>
            </a:pPr>
            <a:endParaRPr lang="en-US" altLang="en-US" sz="2800" dirty="0">
              <a:latin typeface="Times New Roman" pitchFamily="18" charset="0"/>
            </a:endParaRPr>
          </a:p>
        </p:txBody>
      </p:sp>
      <p:sp>
        <p:nvSpPr>
          <p:cNvPr id="14341" name="Text Box 16"/>
          <p:cNvSpPr txBox="1">
            <a:spLocks noChangeArrowheads="1"/>
          </p:cNvSpPr>
          <p:nvPr/>
        </p:nvSpPr>
        <p:spPr bwMode="auto">
          <a:xfrm>
            <a:off x="1470541" y="25520074"/>
            <a:ext cx="22877625" cy="6314722"/>
          </a:xfrm>
          <a:prstGeom prst="rect">
            <a:avLst/>
          </a:prstGeom>
          <a:solidFill>
            <a:schemeClr val="bg1"/>
          </a:solidFill>
          <a:ln w="38100">
            <a:solidFill>
              <a:srgbClr val="000000"/>
            </a:solidFill>
            <a:round/>
            <a:headEnd/>
            <a:tailEnd/>
          </a:ln>
        </p:spPr>
        <p:txBody>
          <a:bodyPr lIns="914400" tIns="457200" rIns="914400" bIns="914400"/>
          <a:lstStyle>
            <a:lvl1pPr eaLnBrk="0" hangingPunct="0">
              <a:defRPr sz="3200">
                <a:solidFill>
                  <a:schemeClr val="tx1"/>
                </a:solidFill>
                <a:latin typeface="Helvetica" pitchFamily="124" charset="0"/>
                <a:ea typeface="MS PGothic" pitchFamily="34" charset="-128"/>
              </a:defRPr>
            </a:lvl1pPr>
            <a:lvl2pPr marL="742950" indent="-285750" eaLnBrk="0" hangingPunct="0">
              <a:defRPr sz="3200">
                <a:solidFill>
                  <a:schemeClr val="tx1"/>
                </a:solidFill>
                <a:latin typeface="Helvetica" pitchFamily="124" charset="0"/>
                <a:ea typeface="MS PGothic" pitchFamily="34" charset="-128"/>
              </a:defRPr>
            </a:lvl2pPr>
            <a:lvl3pPr marL="1143000" indent="-228600" eaLnBrk="0" hangingPunct="0">
              <a:defRPr sz="3200">
                <a:solidFill>
                  <a:schemeClr val="tx1"/>
                </a:solidFill>
                <a:latin typeface="Helvetica" pitchFamily="124" charset="0"/>
                <a:ea typeface="MS PGothic" pitchFamily="34" charset="-128"/>
              </a:defRPr>
            </a:lvl3pPr>
            <a:lvl4pPr marL="1600200" indent="-228600" eaLnBrk="0" hangingPunct="0">
              <a:defRPr sz="3200">
                <a:solidFill>
                  <a:schemeClr val="tx1"/>
                </a:solidFill>
                <a:latin typeface="Helvetica" pitchFamily="124" charset="0"/>
                <a:ea typeface="MS PGothic" pitchFamily="34" charset="-128"/>
              </a:defRPr>
            </a:lvl4pPr>
            <a:lvl5pPr marL="2057400" indent="-228600" eaLnBrk="0" hangingPunct="0">
              <a:defRPr sz="3200">
                <a:solidFill>
                  <a:schemeClr val="tx1"/>
                </a:solidFill>
                <a:latin typeface="Helvetica" pitchFamily="124" charset="0"/>
                <a:ea typeface="MS PGothic" pitchFamily="34" charset="-128"/>
              </a:defRPr>
            </a:lvl5pPr>
            <a:lvl6pPr marL="2514600" indent="-228600" eaLnBrk="0" fontAlgn="base" hangingPunct="0">
              <a:spcBef>
                <a:spcPct val="0"/>
              </a:spcBef>
              <a:spcAft>
                <a:spcPct val="0"/>
              </a:spcAft>
              <a:defRPr sz="3200">
                <a:solidFill>
                  <a:schemeClr val="tx1"/>
                </a:solidFill>
                <a:latin typeface="Helvetica" pitchFamily="124" charset="0"/>
                <a:ea typeface="MS PGothic" pitchFamily="34" charset="-128"/>
              </a:defRPr>
            </a:lvl6pPr>
            <a:lvl7pPr marL="2971800" indent="-228600" eaLnBrk="0" fontAlgn="base" hangingPunct="0">
              <a:spcBef>
                <a:spcPct val="0"/>
              </a:spcBef>
              <a:spcAft>
                <a:spcPct val="0"/>
              </a:spcAft>
              <a:defRPr sz="3200">
                <a:solidFill>
                  <a:schemeClr val="tx1"/>
                </a:solidFill>
                <a:latin typeface="Helvetica" pitchFamily="124" charset="0"/>
                <a:ea typeface="MS PGothic" pitchFamily="34" charset="-128"/>
              </a:defRPr>
            </a:lvl7pPr>
            <a:lvl8pPr marL="3429000" indent="-228600" eaLnBrk="0" fontAlgn="base" hangingPunct="0">
              <a:spcBef>
                <a:spcPct val="0"/>
              </a:spcBef>
              <a:spcAft>
                <a:spcPct val="0"/>
              </a:spcAft>
              <a:defRPr sz="3200">
                <a:solidFill>
                  <a:schemeClr val="tx1"/>
                </a:solidFill>
                <a:latin typeface="Helvetica" pitchFamily="124" charset="0"/>
                <a:ea typeface="MS PGothic" pitchFamily="34" charset="-128"/>
              </a:defRPr>
            </a:lvl8pPr>
            <a:lvl9pPr marL="3886200" indent="-228600" eaLnBrk="0" fontAlgn="base" hangingPunct="0">
              <a:spcBef>
                <a:spcPct val="0"/>
              </a:spcBef>
              <a:spcAft>
                <a:spcPct val="0"/>
              </a:spcAft>
              <a:defRPr sz="3200">
                <a:solidFill>
                  <a:schemeClr val="tx1"/>
                </a:solidFill>
                <a:latin typeface="Helvetica" pitchFamily="124" charset="0"/>
                <a:ea typeface="MS PGothic" pitchFamily="34" charset="-128"/>
              </a:defRPr>
            </a:lvl9pPr>
          </a:lstStyle>
          <a:p>
            <a:pPr eaLnBrk="1" hangingPunct="1">
              <a:spcBef>
                <a:spcPct val="50000"/>
              </a:spcBef>
            </a:pPr>
            <a:r>
              <a:rPr lang="en-US" altLang="en-US" sz="4400" b="1" dirty="0" smtClean="0">
                <a:latin typeface="Calibri" panose="020F0502020204030204" pitchFamily="34" charset="0"/>
              </a:rPr>
              <a:t>Visual aids</a:t>
            </a:r>
            <a:endParaRPr lang="en-US" altLang="en-US" sz="4400" b="1" dirty="0">
              <a:latin typeface="Calibri" panose="020F0502020204030204" pitchFamily="34" charset="0"/>
            </a:endParaRPr>
          </a:p>
        </p:txBody>
      </p:sp>
      <p:sp>
        <p:nvSpPr>
          <p:cNvPr id="14342" name="Text Box 12"/>
          <p:cNvSpPr txBox="1">
            <a:spLocks noChangeArrowheads="1"/>
          </p:cNvSpPr>
          <p:nvPr/>
        </p:nvSpPr>
        <p:spPr bwMode="auto">
          <a:xfrm>
            <a:off x="13395960" y="5379317"/>
            <a:ext cx="24505920" cy="19615143"/>
          </a:xfrm>
          <a:prstGeom prst="rect">
            <a:avLst/>
          </a:prstGeom>
          <a:solidFill>
            <a:schemeClr val="bg1"/>
          </a:solidFill>
          <a:ln w="38100">
            <a:solidFill>
              <a:srgbClr val="000000"/>
            </a:solidFill>
            <a:round/>
            <a:headEnd/>
            <a:tailEnd/>
          </a:ln>
        </p:spPr>
        <p:txBody>
          <a:bodyPr lIns="914400" tIns="457200" rIns="914400" bIns="914400" numCol="2" spcCol="457200"/>
          <a:lstStyle>
            <a:lvl1pPr eaLnBrk="0" hangingPunct="0">
              <a:tabLst>
                <a:tab pos="500063" algn="l"/>
              </a:tabLst>
              <a:defRPr sz="3200">
                <a:solidFill>
                  <a:schemeClr val="tx1"/>
                </a:solidFill>
                <a:latin typeface="Helvetica" pitchFamily="124" charset="0"/>
                <a:ea typeface="MS PGothic" pitchFamily="34" charset="-128"/>
              </a:defRPr>
            </a:lvl1pPr>
            <a:lvl2pPr marL="742950" indent="-285750" eaLnBrk="0" hangingPunct="0">
              <a:tabLst>
                <a:tab pos="500063" algn="l"/>
              </a:tabLst>
              <a:defRPr sz="3200">
                <a:solidFill>
                  <a:schemeClr val="tx1"/>
                </a:solidFill>
                <a:latin typeface="Helvetica" pitchFamily="124" charset="0"/>
                <a:ea typeface="MS PGothic" pitchFamily="34" charset="-128"/>
              </a:defRPr>
            </a:lvl2pPr>
            <a:lvl3pPr marL="1143000" indent="-228600" eaLnBrk="0" hangingPunct="0">
              <a:tabLst>
                <a:tab pos="500063" algn="l"/>
              </a:tabLst>
              <a:defRPr sz="3200">
                <a:solidFill>
                  <a:schemeClr val="tx1"/>
                </a:solidFill>
                <a:latin typeface="Helvetica" pitchFamily="124" charset="0"/>
                <a:ea typeface="MS PGothic" pitchFamily="34" charset="-128"/>
              </a:defRPr>
            </a:lvl3pPr>
            <a:lvl4pPr marL="1600200" indent="-228600" eaLnBrk="0" hangingPunct="0">
              <a:tabLst>
                <a:tab pos="500063" algn="l"/>
              </a:tabLst>
              <a:defRPr sz="3200">
                <a:solidFill>
                  <a:schemeClr val="tx1"/>
                </a:solidFill>
                <a:latin typeface="Helvetica" pitchFamily="124" charset="0"/>
                <a:ea typeface="MS PGothic" pitchFamily="34" charset="-128"/>
              </a:defRPr>
            </a:lvl4pPr>
            <a:lvl5pPr marL="2057400" indent="-228600" eaLnBrk="0" hangingPunct="0">
              <a:tabLst>
                <a:tab pos="500063" algn="l"/>
              </a:tabLst>
              <a:defRPr sz="3200">
                <a:solidFill>
                  <a:schemeClr val="tx1"/>
                </a:solidFill>
                <a:latin typeface="Helvetica" pitchFamily="124" charset="0"/>
                <a:ea typeface="MS PGothic" pitchFamily="34" charset="-128"/>
              </a:defRPr>
            </a:lvl5pPr>
            <a:lvl6pPr marL="2514600" indent="-228600" eaLnBrk="0" fontAlgn="base" hangingPunct="0">
              <a:spcBef>
                <a:spcPct val="0"/>
              </a:spcBef>
              <a:spcAft>
                <a:spcPct val="0"/>
              </a:spcAft>
              <a:tabLst>
                <a:tab pos="500063" algn="l"/>
              </a:tabLst>
              <a:defRPr sz="3200">
                <a:solidFill>
                  <a:schemeClr val="tx1"/>
                </a:solidFill>
                <a:latin typeface="Helvetica" pitchFamily="124" charset="0"/>
                <a:ea typeface="MS PGothic" pitchFamily="34" charset="-128"/>
              </a:defRPr>
            </a:lvl6pPr>
            <a:lvl7pPr marL="2971800" indent="-228600" eaLnBrk="0" fontAlgn="base" hangingPunct="0">
              <a:spcBef>
                <a:spcPct val="0"/>
              </a:spcBef>
              <a:spcAft>
                <a:spcPct val="0"/>
              </a:spcAft>
              <a:tabLst>
                <a:tab pos="500063" algn="l"/>
              </a:tabLst>
              <a:defRPr sz="3200">
                <a:solidFill>
                  <a:schemeClr val="tx1"/>
                </a:solidFill>
                <a:latin typeface="Helvetica" pitchFamily="124" charset="0"/>
                <a:ea typeface="MS PGothic" pitchFamily="34" charset="-128"/>
              </a:defRPr>
            </a:lvl7pPr>
            <a:lvl8pPr marL="3429000" indent="-228600" eaLnBrk="0" fontAlgn="base" hangingPunct="0">
              <a:spcBef>
                <a:spcPct val="0"/>
              </a:spcBef>
              <a:spcAft>
                <a:spcPct val="0"/>
              </a:spcAft>
              <a:tabLst>
                <a:tab pos="500063" algn="l"/>
              </a:tabLst>
              <a:defRPr sz="3200">
                <a:solidFill>
                  <a:schemeClr val="tx1"/>
                </a:solidFill>
                <a:latin typeface="Helvetica" pitchFamily="124" charset="0"/>
                <a:ea typeface="MS PGothic" pitchFamily="34" charset="-128"/>
              </a:defRPr>
            </a:lvl8pPr>
            <a:lvl9pPr marL="3886200" indent="-228600" eaLnBrk="0" fontAlgn="base" hangingPunct="0">
              <a:spcBef>
                <a:spcPct val="0"/>
              </a:spcBef>
              <a:spcAft>
                <a:spcPct val="0"/>
              </a:spcAft>
              <a:tabLst>
                <a:tab pos="500063" algn="l"/>
              </a:tabLst>
              <a:defRPr sz="3200">
                <a:solidFill>
                  <a:schemeClr val="tx1"/>
                </a:solidFill>
                <a:latin typeface="Helvetica" pitchFamily="124" charset="0"/>
                <a:ea typeface="MS PGothic" pitchFamily="34" charset="-128"/>
              </a:defRPr>
            </a:lvl9pPr>
          </a:lstStyle>
          <a:p>
            <a:pPr algn="just" eaLnBrk="1" hangingPunct="1"/>
            <a:r>
              <a:rPr lang="en-US" altLang="en-US" sz="4800" b="1" dirty="0" smtClean="0">
                <a:solidFill>
                  <a:srgbClr val="000000"/>
                </a:solidFill>
                <a:latin typeface="Calibri" pitchFamily="34" charset="0"/>
              </a:rPr>
              <a:t>Results                                                                    </a:t>
            </a:r>
          </a:p>
          <a:p>
            <a:pPr algn="just" eaLnBrk="1" hangingPunct="1"/>
            <a:r>
              <a:rPr lang="en-US" sz="2800" b="1" dirty="0" smtClean="0">
                <a:latin typeface="+mn-lt"/>
              </a:rPr>
              <a:t>            </a:t>
            </a:r>
          </a:p>
          <a:p>
            <a:pPr algn="just" eaLnBrk="1" hangingPunct="1"/>
            <a:r>
              <a:rPr lang="en-US" sz="2800" b="1" dirty="0" smtClean="0">
                <a:latin typeface="+mn-lt"/>
              </a:rPr>
              <a:t> </a:t>
            </a:r>
          </a:p>
          <a:p>
            <a:pPr algn="just" eaLnBrk="1" hangingPunct="1"/>
            <a:endParaRPr lang="en-US" altLang="en-US" sz="2800" b="1" dirty="0" smtClean="0">
              <a:latin typeface="+mn-lt"/>
            </a:endParaRPr>
          </a:p>
          <a:p>
            <a:pPr algn="just" eaLnBrk="1" hangingPunct="1"/>
            <a:endParaRPr lang="en-US" altLang="en-US" sz="2800" b="1" dirty="0" smtClean="0">
              <a:latin typeface="+mn-lt"/>
            </a:endParaRPr>
          </a:p>
          <a:p>
            <a:pPr algn="just" eaLnBrk="1" hangingPunct="1"/>
            <a:r>
              <a:rPr lang="en-US" altLang="en-US" sz="2800" b="1" dirty="0" smtClean="0">
                <a:latin typeface="+mn-lt"/>
              </a:rPr>
              <a:t>                                                                                                                                                                                                                                                 </a:t>
            </a:r>
            <a:endParaRPr lang="en-US" sz="2800" u="sng" dirty="0" smtClean="0">
              <a:latin typeface="Times New Roman"/>
              <a:cs typeface="Times New Roman"/>
            </a:endParaRPr>
          </a:p>
          <a:p>
            <a:pPr marL="0" marR="0" algn="just">
              <a:lnSpc>
                <a:spcPct val="115000"/>
              </a:lnSpc>
              <a:spcBef>
                <a:spcPts val="0"/>
              </a:spcBef>
              <a:spcAft>
                <a:spcPts val="1000"/>
              </a:spcAft>
            </a:pPr>
            <a:endParaRPr lang="en-US" sz="2800" u="sng" dirty="0">
              <a:latin typeface="Times New Roman"/>
              <a:cs typeface="Times New Roman"/>
            </a:endParaRPr>
          </a:p>
          <a:p>
            <a:pPr marL="0" marR="0" algn="just">
              <a:lnSpc>
                <a:spcPct val="115000"/>
              </a:lnSpc>
              <a:spcBef>
                <a:spcPts val="0"/>
              </a:spcBef>
              <a:spcAft>
                <a:spcPts val="1000"/>
              </a:spcAft>
            </a:pPr>
            <a:r>
              <a:rPr lang="en-US" sz="2800" u="sng" dirty="0" smtClean="0">
                <a:latin typeface="+mj-lt"/>
              </a:rPr>
              <a:t>Hypothesis </a:t>
            </a:r>
            <a:r>
              <a:rPr lang="en-US" sz="2800" u="sng" dirty="0">
                <a:latin typeface="+mj-lt"/>
              </a:rPr>
              <a:t>1:</a:t>
            </a:r>
            <a:r>
              <a:rPr lang="en-US" sz="2800" dirty="0">
                <a:latin typeface="+mj-lt"/>
              </a:rPr>
              <a:t> If the peacekeeping rules of limited force, impartiality, and consent are followed to the highest degree, then the UN operation will increasingly result in a success.</a:t>
            </a:r>
          </a:p>
          <a:p>
            <a:r>
              <a:rPr lang="en-US" sz="2800" dirty="0">
                <a:latin typeface="+mj-lt"/>
              </a:rPr>
              <a:t> </a:t>
            </a:r>
          </a:p>
          <a:p>
            <a:r>
              <a:rPr lang="en-US" sz="2800" u="sng" dirty="0">
                <a:latin typeface="+mj-lt"/>
              </a:rPr>
              <a:t>Hypothesis 2:</a:t>
            </a:r>
            <a:r>
              <a:rPr lang="en-US" sz="2800" dirty="0">
                <a:latin typeface="+mj-lt"/>
              </a:rPr>
              <a:t> If the situational difficulty of a conflict (civil war and genocide in these cases) is lower, then the UN </a:t>
            </a:r>
            <a:r>
              <a:rPr lang="en-US" sz="2800" dirty="0" smtClean="0">
                <a:latin typeface="+mj-lt"/>
              </a:rPr>
              <a:t>operation will </a:t>
            </a:r>
            <a:r>
              <a:rPr lang="en-US" sz="2800" dirty="0">
                <a:latin typeface="+mj-lt"/>
              </a:rPr>
              <a:t>increasingly result in a success.</a:t>
            </a:r>
          </a:p>
          <a:p>
            <a:r>
              <a:rPr lang="en-US" sz="2800" dirty="0">
                <a:latin typeface="+mj-lt"/>
              </a:rPr>
              <a:t> </a:t>
            </a:r>
          </a:p>
          <a:p>
            <a:r>
              <a:rPr lang="en-US" sz="2800" u="sng" dirty="0">
                <a:latin typeface="+mj-lt"/>
              </a:rPr>
              <a:t>Hypothesis 3:</a:t>
            </a:r>
            <a:r>
              <a:rPr lang="en-US" sz="2800" dirty="0">
                <a:latin typeface="+mj-lt"/>
              </a:rPr>
              <a:t> If the Security Council members offer more attention towards the mandates, call for cooperation from more countries than the ones involved, and in general offers support, then the UN operation will increasingly result in a success.</a:t>
            </a:r>
          </a:p>
          <a:p>
            <a:r>
              <a:rPr lang="en-US" sz="2800" dirty="0">
                <a:latin typeface="+mj-lt"/>
              </a:rPr>
              <a:t> </a:t>
            </a:r>
          </a:p>
          <a:p>
            <a:r>
              <a:rPr lang="en-US" sz="2800" u="sng" dirty="0">
                <a:latin typeface="+mj-lt"/>
              </a:rPr>
              <a:t>Hypothesis 4:</a:t>
            </a:r>
            <a:r>
              <a:rPr lang="en-US" sz="2800" dirty="0">
                <a:latin typeface="+mj-lt"/>
              </a:rPr>
              <a:t> If the causes of conflict are sought to be understood and better addressed by all those involved, then the UN operation will increasingly result in a success.</a:t>
            </a:r>
          </a:p>
          <a:p>
            <a:pPr marL="0" marR="0" algn="just">
              <a:lnSpc>
                <a:spcPct val="115000"/>
              </a:lnSpc>
              <a:spcBef>
                <a:spcPts val="0"/>
              </a:spcBef>
              <a:spcAft>
                <a:spcPts val="1000"/>
              </a:spcAft>
            </a:pPr>
            <a:r>
              <a:rPr lang="en-US" sz="2800" u="sng" dirty="0" smtClean="0">
                <a:latin typeface="+mj-lt"/>
                <a:ea typeface="Calibri"/>
                <a:cs typeface="Times New Roman"/>
              </a:rPr>
              <a:t>                                                                                                                             </a:t>
            </a:r>
          </a:p>
          <a:p>
            <a:pPr marL="0" marR="0" algn="just">
              <a:lnSpc>
                <a:spcPct val="115000"/>
              </a:lnSpc>
              <a:spcBef>
                <a:spcPts val="0"/>
              </a:spcBef>
              <a:spcAft>
                <a:spcPts val="1000"/>
              </a:spcAft>
            </a:pPr>
            <a:endParaRPr lang="en-US" sz="2800" u="sng" dirty="0" smtClean="0">
              <a:latin typeface="Times New Roman"/>
              <a:ea typeface="Calibri"/>
              <a:cs typeface="Times New Roman"/>
            </a:endParaRPr>
          </a:p>
          <a:p>
            <a:pPr marL="0" marR="0" algn="just">
              <a:lnSpc>
                <a:spcPct val="115000"/>
              </a:lnSpc>
              <a:spcBef>
                <a:spcPts val="0"/>
              </a:spcBef>
              <a:spcAft>
                <a:spcPts val="1000"/>
              </a:spcAft>
            </a:pPr>
            <a:endParaRPr lang="en-US" sz="2800" u="sng" dirty="0" smtClean="0">
              <a:latin typeface="Times New Roman"/>
              <a:ea typeface="Calibri"/>
              <a:cs typeface="Times New Roman"/>
            </a:endParaRPr>
          </a:p>
          <a:p>
            <a:pPr marL="0" marR="0" algn="just">
              <a:lnSpc>
                <a:spcPct val="115000"/>
              </a:lnSpc>
              <a:spcBef>
                <a:spcPts val="0"/>
              </a:spcBef>
              <a:spcAft>
                <a:spcPts val="1000"/>
              </a:spcAft>
            </a:pPr>
            <a:endParaRPr lang="en-US" sz="2800" u="sng" dirty="0" smtClean="0">
              <a:latin typeface="Times New Roman"/>
              <a:ea typeface="Calibri"/>
              <a:cs typeface="Times New Roman"/>
            </a:endParaRPr>
          </a:p>
          <a:p>
            <a:pPr marL="0" marR="0" algn="just">
              <a:lnSpc>
                <a:spcPct val="115000"/>
              </a:lnSpc>
              <a:spcBef>
                <a:spcPts val="0"/>
              </a:spcBef>
              <a:spcAft>
                <a:spcPts val="1000"/>
              </a:spcAft>
            </a:pPr>
            <a:endParaRPr lang="en-US" sz="2800" u="sng" dirty="0" smtClean="0">
              <a:latin typeface="Times New Roman"/>
              <a:ea typeface="Calibri"/>
              <a:cs typeface="Times New Roman"/>
            </a:endParaRPr>
          </a:p>
          <a:p>
            <a:pPr marL="0" marR="0" algn="just">
              <a:lnSpc>
                <a:spcPct val="115000"/>
              </a:lnSpc>
              <a:spcBef>
                <a:spcPts val="0"/>
              </a:spcBef>
              <a:spcAft>
                <a:spcPts val="1000"/>
              </a:spcAft>
            </a:pPr>
            <a:endParaRPr lang="en-US" sz="2800" u="sng" dirty="0" smtClean="0">
              <a:latin typeface="Times New Roman"/>
              <a:ea typeface="Calibri"/>
              <a:cs typeface="Times New Roman"/>
            </a:endParaRPr>
          </a:p>
          <a:p>
            <a:pPr marL="0" marR="0" algn="just">
              <a:lnSpc>
                <a:spcPct val="115000"/>
              </a:lnSpc>
              <a:spcBef>
                <a:spcPts val="0"/>
              </a:spcBef>
              <a:spcAft>
                <a:spcPts val="1000"/>
              </a:spcAft>
            </a:pPr>
            <a:endParaRPr lang="en-US" sz="2800" u="sng" dirty="0" smtClean="0">
              <a:latin typeface="Times New Roman"/>
              <a:ea typeface="Calibri"/>
              <a:cs typeface="Times New Roman"/>
            </a:endParaRPr>
          </a:p>
          <a:p>
            <a:pPr marL="0" marR="0" algn="just">
              <a:lnSpc>
                <a:spcPct val="115000"/>
              </a:lnSpc>
              <a:spcBef>
                <a:spcPts val="0"/>
              </a:spcBef>
              <a:spcAft>
                <a:spcPts val="1000"/>
              </a:spcAft>
            </a:pPr>
            <a:endParaRPr lang="en-US" sz="2800" u="sng" dirty="0" smtClean="0">
              <a:latin typeface="Times New Roman"/>
              <a:ea typeface="Calibri"/>
              <a:cs typeface="Times New Roman"/>
            </a:endParaRPr>
          </a:p>
          <a:p>
            <a:pPr marL="0" marR="0" algn="just">
              <a:lnSpc>
                <a:spcPct val="115000"/>
              </a:lnSpc>
              <a:spcBef>
                <a:spcPts val="0"/>
              </a:spcBef>
              <a:spcAft>
                <a:spcPts val="1000"/>
              </a:spcAft>
            </a:pPr>
            <a:endParaRPr lang="en-US" sz="2800" u="sng" dirty="0" smtClean="0">
              <a:latin typeface="Times New Roman"/>
              <a:ea typeface="Calibri"/>
              <a:cs typeface="Times New Roman"/>
            </a:endParaRPr>
          </a:p>
          <a:p>
            <a:pPr marL="0" marR="0" algn="just">
              <a:lnSpc>
                <a:spcPct val="115000"/>
              </a:lnSpc>
              <a:spcBef>
                <a:spcPts val="0"/>
              </a:spcBef>
              <a:spcAft>
                <a:spcPts val="1000"/>
              </a:spcAft>
            </a:pPr>
            <a:endParaRPr lang="en-US" sz="2800" u="sng" dirty="0" smtClean="0">
              <a:latin typeface="Times New Roman"/>
              <a:ea typeface="Calibri"/>
              <a:cs typeface="Times New Roman"/>
            </a:endParaRPr>
          </a:p>
          <a:p>
            <a:pPr marL="0" marR="0" algn="just">
              <a:lnSpc>
                <a:spcPct val="115000"/>
              </a:lnSpc>
              <a:spcBef>
                <a:spcPts val="0"/>
              </a:spcBef>
              <a:spcAft>
                <a:spcPts val="1000"/>
              </a:spcAft>
            </a:pPr>
            <a:endParaRPr lang="en-US" sz="2800" u="sng" dirty="0" smtClean="0">
              <a:latin typeface="Times New Roman"/>
              <a:ea typeface="Calibri"/>
              <a:cs typeface="Times New Roman"/>
            </a:endParaRPr>
          </a:p>
          <a:p>
            <a:pPr marL="0" marR="0" algn="just">
              <a:lnSpc>
                <a:spcPct val="115000"/>
              </a:lnSpc>
              <a:spcBef>
                <a:spcPts val="0"/>
              </a:spcBef>
              <a:spcAft>
                <a:spcPts val="1000"/>
              </a:spcAft>
            </a:pPr>
            <a:endParaRPr lang="en-US" sz="2800" u="sng" dirty="0" smtClean="0">
              <a:latin typeface="Times New Roman"/>
              <a:ea typeface="Calibri"/>
              <a:cs typeface="Times New Roman"/>
            </a:endParaRPr>
          </a:p>
          <a:p>
            <a:pPr marL="0" marR="0" algn="just">
              <a:lnSpc>
                <a:spcPct val="115000"/>
              </a:lnSpc>
              <a:spcBef>
                <a:spcPts val="0"/>
              </a:spcBef>
              <a:spcAft>
                <a:spcPts val="1000"/>
              </a:spcAft>
            </a:pPr>
            <a:endParaRPr lang="en-US" sz="2800" u="sng" dirty="0" smtClean="0">
              <a:latin typeface="Times New Roman"/>
              <a:ea typeface="Calibri"/>
              <a:cs typeface="Times New Roman"/>
            </a:endParaRPr>
          </a:p>
          <a:p>
            <a:pPr marL="0" marR="0" algn="just">
              <a:lnSpc>
                <a:spcPct val="115000"/>
              </a:lnSpc>
              <a:spcBef>
                <a:spcPts val="0"/>
              </a:spcBef>
              <a:spcAft>
                <a:spcPts val="1000"/>
              </a:spcAft>
            </a:pPr>
            <a:endParaRPr lang="en-US" sz="2800" u="sng" dirty="0" smtClean="0">
              <a:latin typeface="Times New Roman"/>
              <a:ea typeface="Calibri"/>
              <a:cs typeface="Times New Roman"/>
            </a:endParaRPr>
          </a:p>
          <a:p>
            <a:pPr marL="0" marR="0" algn="just">
              <a:lnSpc>
                <a:spcPct val="115000"/>
              </a:lnSpc>
              <a:spcBef>
                <a:spcPts val="0"/>
              </a:spcBef>
              <a:spcAft>
                <a:spcPts val="1000"/>
              </a:spcAft>
            </a:pPr>
            <a:endParaRPr lang="en-US" sz="2800" u="sng" dirty="0" smtClean="0">
              <a:latin typeface="Times New Roman"/>
              <a:ea typeface="Calibri"/>
              <a:cs typeface="Times New Roman"/>
            </a:endParaRPr>
          </a:p>
          <a:p>
            <a:pPr marL="0" marR="0" algn="just">
              <a:lnSpc>
                <a:spcPct val="115000"/>
              </a:lnSpc>
              <a:spcBef>
                <a:spcPts val="0"/>
              </a:spcBef>
              <a:spcAft>
                <a:spcPts val="1000"/>
              </a:spcAft>
            </a:pPr>
            <a:endParaRPr lang="en-US" sz="2800" u="sng" dirty="0" smtClean="0">
              <a:latin typeface="Times New Roman"/>
              <a:ea typeface="Calibri"/>
              <a:cs typeface="Times New Roman"/>
            </a:endParaRPr>
          </a:p>
          <a:p>
            <a:pPr marL="0" marR="0" algn="just">
              <a:lnSpc>
                <a:spcPct val="115000"/>
              </a:lnSpc>
              <a:spcBef>
                <a:spcPts val="0"/>
              </a:spcBef>
              <a:spcAft>
                <a:spcPts val="1000"/>
              </a:spcAft>
            </a:pPr>
            <a:endParaRPr lang="en-US" sz="2800" u="sng" dirty="0" smtClean="0">
              <a:latin typeface="Times New Roman"/>
              <a:ea typeface="Calibri"/>
              <a:cs typeface="Times New Roman"/>
            </a:endParaRPr>
          </a:p>
          <a:p>
            <a:pPr marL="0" marR="0" algn="just">
              <a:lnSpc>
                <a:spcPct val="115000"/>
              </a:lnSpc>
              <a:spcBef>
                <a:spcPts val="0"/>
              </a:spcBef>
              <a:spcAft>
                <a:spcPts val="1000"/>
              </a:spcAft>
            </a:pPr>
            <a:endParaRPr lang="en-US" sz="2800" u="sng" dirty="0" smtClean="0">
              <a:latin typeface="Times New Roman"/>
              <a:ea typeface="Calibri"/>
              <a:cs typeface="Times New Roman"/>
            </a:endParaRPr>
          </a:p>
          <a:p>
            <a:pPr marL="0" marR="0" algn="just">
              <a:lnSpc>
                <a:spcPct val="115000"/>
              </a:lnSpc>
              <a:spcBef>
                <a:spcPts val="0"/>
              </a:spcBef>
              <a:spcAft>
                <a:spcPts val="1000"/>
              </a:spcAft>
            </a:pPr>
            <a:endParaRPr lang="en-US" sz="2800" u="sng" dirty="0" smtClean="0">
              <a:latin typeface="Times New Roman"/>
              <a:ea typeface="Calibri"/>
              <a:cs typeface="Times New Roman"/>
            </a:endParaRPr>
          </a:p>
          <a:p>
            <a:pPr marL="0" marR="0" algn="just">
              <a:lnSpc>
                <a:spcPct val="115000"/>
              </a:lnSpc>
              <a:spcBef>
                <a:spcPts val="0"/>
              </a:spcBef>
              <a:spcAft>
                <a:spcPts val="1000"/>
              </a:spcAft>
            </a:pPr>
            <a:endParaRPr lang="en-US" sz="2800" u="sng" dirty="0" smtClean="0">
              <a:latin typeface="Times New Roman"/>
              <a:ea typeface="Calibri"/>
              <a:cs typeface="Times New Roman"/>
            </a:endParaRPr>
          </a:p>
          <a:p>
            <a:pPr marL="0" marR="0" algn="just">
              <a:lnSpc>
                <a:spcPct val="115000"/>
              </a:lnSpc>
              <a:spcBef>
                <a:spcPts val="0"/>
              </a:spcBef>
              <a:spcAft>
                <a:spcPts val="1000"/>
              </a:spcAft>
            </a:pPr>
            <a:endParaRPr lang="en-US" sz="4400" dirty="0" smtClean="0">
              <a:latin typeface="Calibri"/>
              <a:ea typeface="Calibri"/>
              <a:cs typeface="Times New Roman"/>
            </a:endParaRPr>
          </a:p>
          <a:p>
            <a:pPr algn="just" eaLnBrk="1" hangingPunct="1"/>
            <a:endParaRPr lang="en-US" altLang="en-US" sz="2800" b="1" dirty="0" smtClean="0">
              <a:latin typeface="+mn-lt"/>
            </a:endParaRPr>
          </a:p>
          <a:p>
            <a:pPr algn="just" eaLnBrk="1" hangingPunct="1"/>
            <a:endParaRPr lang="en-US" altLang="en-US" sz="2800" b="1" dirty="0" smtClean="0">
              <a:latin typeface="+mn-lt"/>
            </a:endParaRPr>
          </a:p>
          <a:p>
            <a:pPr algn="just" eaLnBrk="1" hangingPunct="1"/>
            <a:endParaRPr lang="en-US" altLang="en-US" sz="2800" b="1" dirty="0" smtClean="0">
              <a:latin typeface="+mn-lt"/>
            </a:endParaRPr>
          </a:p>
          <a:p>
            <a:pPr algn="just" eaLnBrk="1" hangingPunct="1"/>
            <a:endParaRPr lang="en-US" altLang="en-US" sz="2800" b="1" dirty="0" smtClean="0">
              <a:latin typeface="+mn-lt"/>
            </a:endParaRPr>
          </a:p>
          <a:p>
            <a:pPr algn="just" eaLnBrk="1" hangingPunct="1"/>
            <a:endParaRPr lang="en-US" altLang="en-US" sz="2800" b="1" dirty="0" smtClean="0">
              <a:latin typeface="+mn-lt"/>
            </a:endParaRPr>
          </a:p>
          <a:p>
            <a:pPr algn="just" eaLnBrk="1" hangingPunct="1"/>
            <a:endParaRPr lang="en-US" altLang="en-US" sz="2800" b="1" dirty="0" smtClean="0">
              <a:latin typeface="+mn-lt"/>
            </a:endParaRPr>
          </a:p>
          <a:p>
            <a:pPr algn="just" eaLnBrk="1" hangingPunct="1"/>
            <a:endParaRPr lang="en-US" altLang="en-US" sz="2800" b="1" dirty="0" smtClean="0">
              <a:latin typeface="+mn-lt"/>
            </a:endParaRPr>
          </a:p>
          <a:p>
            <a:pPr algn="just" eaLnBrk="1" hangingPunct="1"/>
            <a:endParaRPr lang="en-US" altLang="en-US" sz="2800" b="1" dirty="0" smtClean="0">
              <a:latin typeface="+mn-lt"/>
            </a:endParaRPr>
          </a:p>
          <a:p>
            <a:pPr algn="just" eaLnBrk="1" hangingPunct="1"/>
            <a:endParaRPr lang="en-US" altLang="en-US" sz="2800" b="1" dirty="0" smtClean="0">
              <a:latin typeface="+mn-lt"/>
            </a:endParaRPr>
          </a:p>
          <a:p>
            <a:pPr algn="just" eaLnBrk="1" hangingPunct="1"/>
            <a:endParaRPr lang="en-US" altLang="en-US" sz="2800" b="1" dirty="0" smtClean="0">
              <a:latin typeface="+mn-lt"/>
            </a:endParaRPr>
          </a:p>
          <a:p>
            <a:pPr algn="just" eaLnBrk="1" hangingPunct="1"/>
            <a:endParaRPr lang="en-US" altLang="en-US" sz="2800" b="1" dirty="0" smtClean="0">
              <a:latin typeface="+mn-lt"/>
            </a:endParaRPr>
          </a:p>
          <a:p>
            <a:pPr algn="just" eaLnBrk="1" hangingPunct="1"/>
            <a:endParaRPr lang="en-US" altLang="en-US" sz="2800" b="1" dirty="0" smtClean="0">
              <a:latin typeface="+mn-lt"/>
            </a:endParaRPr>
          </a:p>
          <a:p>
            <a:pPr algn="just" eaLnBrk="1" hangingPunct="1"/>
            <a:endParaRPr lang="en-US" altLang="en-US" sz="2800" b="1" dirty="0" smtClean="0">
              <a:latin typeface="+mn-lt"/>
            </a:endParaRPr>
          </a:p>
          <a:p>
            <a:pPr algn="just" eaLnBrk="1" hangingPunct="1"/>
            <a:endParaRPr lang="en-US" altLang="en-US" sz="2800" b="1" dirty="0" smtClean="0">
              <a:latin typeface="+mn-lt"/>
            </a:endParaRPr>
          </a:p>
          <a:p>
            <a:pPr algn="just" eaLnBrk="1" hangingPunct="1"/>
            <a:endParaRPr lang="en-US" altLang="en-US" sz="2800" b="1" dirty="0" smtClean="0">
              <a:latin typeface="+mn-lt"/>
            </a:endParaRPr>
          </a:p>
          <a:p>
            <a:pPr algn="just" eaLnBrk="1" hangingPunct="1"/>
            <a:endParaRPr lang="en-US" altLang="en-US" sz="2800" b="1" dirty="0" smtClean="0">
              <a:latin typeface="+mn-lt"/>
            </a:endParaRPr>
          </a:p>
          <a:p>
            <a:pPr algn="just" eaLnBrk="1" hangingPunct="1"/>
            <a:endParaRPr lang="en-US" altLang="en-US" sz="2800" b="1" dirty="0" smtClean="0">
              <a:latin typeface="+mn-lt"/>
            </a:endParaRPr>
          </a:p>
          <a:p>
            <a:pPr algn="just" eaLnBrk="1" hangingPunct="1"/>
            <a:endParaRPr lang="en-US" altLang="en-US" sz="2800" b="1" dirty="0" smtClean="0">
              <a:latin typeface="+mn-lt"/>
            </a:endParaRPr>
          </a:p>
          <a:p>
            <a:pPr algn="just" eaLnBrk="1" hangingPunct="1"/>
            <a:endParaRPr lang="en-US" altLang="en-US" sz="2800" b="1" dirty="0" smtClean="0">
              <a:latin typeface="+mn-lt"/>
            </a:endParaRPr>
          </a:p>
          <a:p>
            <a:pPr algn="just" eaLnBrk="1" hangingPunct="1"/>
            <a:endParaRPr lang="en-US" altLang="en-US" sz="2800" b="1" dirty="0" smtClean="0">
              <a:latin typeface="+mn-lt"/>
            </a:endParaRPr>
          </a:p>
          <a:p>
            <a:pPr algn="just" eaLnBrk="1" hangingPunct="1"/>
            <a:endParaRPr lang="en-US" altLang="en-US" sz="2800" b="1" dirty="0" smtClean="0">
              <a:latin typeface="+mn-lt"/>
            </a:endParaRPr>
          </a:p>
          <a:p>
            <a:pPr algn="just" eaLnBrk="1" hangingPunct="1"/>
            <a:endParaRPr lang="en-US" altLang="en-US" sz="2800" b="1" dirty="0" smtClean="0">
              <a:latin typeface="+mn-lt"/>
            </a:endParaRPr>
          </a:p>
          <a:p>
            <a:pPr algn="just" eaLnBrk="1" hangingPunct="1"/>
            <a:endParaRPr lang="en-US" altLang="en-US" sz="2800" b="1" dirty="0" smtClean="0">
              <a:latin typeface="+mn-lt"/>
            </a:endParaRPr>
          </a:p>
          <a:p>
            <a:pPr algn="just" eaLnBrk="1" hangingPunct="1"/>
            <a:endParaRPr lang="en-US" altLang="en-US" sz="2800" b="1" dirty="0" smtClean="0">
              <a:latin typeface="+mn-lt"/>
            </a:endParaRPr>
          </a:p>
          <a:p>
            <a:pPr algn="just" eaLnBrk="1" hangingPunct="1"/>
            <a:endParaRPr lang="en-US" altLang="en-US" sz="2800" b="1" dirty="0" smtClean="0">
              <a:latin typeface="+mn-lt"/>
            </a:endParaRPr>
          </a:p>
          <a:p>
            <a:pPr algn="just" eaLnBrk="1" hangingPunct="1"/>
            <a:endParaRPr lang="en-US" altLang="en-US" sz="2800" b="1" dirty="0" smtClean="0">
              <a:latin typeface="+mn-lt"/>
            </a:endParaRPr>
          </a:p>
          <a:p>
            <a:pPr algn="just" eaLnBrk="1" hangingPunct="1"/>
            <a:endParaRPr lang="en-US" altLang="en-US" sz="2800" b="1" dirty="0" smtClean="0">
              <a:latin typeface="+mn-lt"/>
            </a:endParaRPr>
          </a:p>
          <a:p>
            <a:pPr algn="just" eaLnBrk="1" hangingPunct="1"/>
            <a:endParaRPr lang="en-US" altLang="en-US" sz="2800" b="1" dirty="0" smtClean="0">
              <a:latin typeface="+mn-lt"/>
            </a:endParaRPr>
          </a:p>
          <a:p>
            <a:pPr algn="just" eaLnBrk="1" hangingPunct="1"/>
            <a:endParaRPr lang="en-US" altLang="en-US" sz="2800" b="1" dirty="0" smtClean="0">
              <a:latin typeface="+mn-lt"/>
            </a:endParaRPr>
          </a:p>
          <a:p>
            <a:pPr algn="just" eaLnBrk="1" hangingPunct="1"/>
            <a:endParaRPr lang="en-US" altLang="en-US" sz="2800" b="1" dirty="0" smtClean="0">
              <a:latin typeface="+mn-lt"/>
            </a:endParaRPr>
          </a:p>
          <a:p>
            <a:pPr algn="just" eaLnBrk="1" hangingPunct="1"/>
            <a:endParaRPr lang="en-US" altLang="en-US" sz="2800" b="1" dirty="0" smtClean="0">
              <a:latin typeface="+mn-lt"/>
            </a:endParaRPr>
          </a:p>
          <a:p>
            <a:pPr algn="just" eaLnBrk="1" hangingPunct="1"/>
            <a:endParaRPr lang="en-US" altLang="en-US" sz="2800" b="1" dirty="0" smtClean="0">
              <a:latin typeface="+mn-lt"/>
            </a:endParaRPr>
          </a:p>
          <a:p>
            <a:pPr algn="just" eaLnBrk="1" hangingPunct="1"/>
            <a:endParaRPr lang="en-US" altLang="en-US" sz="2800" b="1" dirty="0" smtClean="0">
              <a:latin typeface="+mn-lt"/>
            </a:endParaRPr>
          </a:p>
          <a:p>
            <a:pPr algn="just" eaLnBrk="1" hangingPunct="1"/>
            <a:endParaRPr lang="en-US" altLang="en-US" sz="2800" b="1" dirty="0" smtClean="0">
              <a:latin typeface="+mn-lt"/>
            </a:endParaRPr>
          </a:p>
          <a:p>
            <a:pPr algn="just" eaLnBrk="1" hangingPunct="1"/>
            <a:endParaRPr lang="en-US" altLang="en-US" sz="2800" b="1" dirty="0" smtClean="0">
              <a:latin typeface="+mn-lt"/>
            </a:endParaRPr>
          </a:p>
          <a:p>
            <a:pPr algn="just" eaLnBrk="1" hangingPunct="1"/>
            <a:endParaRPr lang="en-US" altLang="en-US" sz="2800" b="1" dirty="0" smtClean="0">
              <a:latin typeface="+mn-lt"/>
            </a:endParaRPr>
          </a:p>
          <a:p>
            <a:pPr algn="just" eaLnBrk="1" hangingPunct="1"/>
            <a:endParaRPr lang="en-US" altLang="en-US" sz="2800" b="1" dirty="0" smtClean="0">
              <a:latin typeface="+mn-lt"/>
            </a:endParaRPr>
          </a:p>
          <a:p>
            <a:pPr algn="just" eaLnBrk="1" hangingPunct="1"/>
            <a:endParaRPr lang="en-US" altLang="en-US" sz="2800" b="1" dirty="0" smtClean="0">
              <a:latin typeface="+mn-lt"/>
            </a:endParaRPr>
          </a:p>
          <a:p>
            <a:pPr algn="just" eaLnBrk="1" hangingPunct="1"/>
            <a:endParaRPr lang="en-US" altLang="en-US" sz="2800" b="1" dirty="0" smtClean="0">
              <a:latin typeface="+mn-lt"/>
            </a:endParaRPr>
          </a:p>
          <a:p>
            <a:pPr algn="just" eaLnBrk="1" hangingPunct="1"/>
            <a:endParaRPr lang="en-US" altLang="en-US" sz="2800" b="1" dirty="0" smtClean="0">
              <a:latin typeface="+mn-lt"/>
            </a:endParaRPr>
          </a:p>
          <a:p>
            <a:pPr algn="just" eaLnBrk="1" hangingPunct="1"/>
            <a:endParaRPr lang="en-US" altLang="en-US" sz="2800" b="1" dirty="0" smtClean="0">
              <a:latin typeface="+mn-lt"/>
            </a:endParaRPr>
          </a:p>
          <a:p>
            <a:pPr algn="just" eaLnBrk="1" hangingPunct="1"/>
            <a:endParaRPr lang="en-US" altLang="en-US" sz="2800" b="1" dirty="0" smtClean="0">
              <a:latin typeface="+mn-lt"/>
            </a:endParaRPr>
          </a:p>
          <a:p>
            <a:pPr algn="just" eaLnBrk="1" hangingPunct="1"/>
            <a:endParaRPr lang="en-US" altLang="en-US" sz="2800" b="1" dirty="0" smtClean="0">
              <a:latin typeface="+mn-lt"/>
            </a:endParaRPr>
          </a:p>
          <a:p>
            <a:pPr algn="just" eaLnBrk="1" hangingPunct="1"/>
            <a:endParaRPr lang="en-US" altLang="en-US" sz="2800" b="1" dirty="0" smtClean="0">
              <a:latin typeface="+mn-lt"/>
            </a:endParaRPr>
          </a:p>
          <a:p>
            <a:pPr algn="just" eaLnBrk="1" hangingPunct="1"/>
            <a:endParaRPr lang="en-US" altLang="en-US" sz="2800" b="1" dirty="0" smtClean="0">
              <a:latin typeface="+mn-lt"/>
            </a:endParaRPr>
          </a:p>
          <a:p>
            <a:pPr algn="just" eaLnBrk="1" hangingPunct="1"/>
            <a:endParaRPr lang="en-US" altLang="en-US" sz="2800" b="1" dirty="0" smtClean="0">
              <a:latin typeface="+mn-lt"/>
            </a:endParaRPr>
          </a:p>
          <a:p>
            <a:pPr algn="just" eaLnBrk="1" hangingPunct="1"/>
            <a:endParaRPr lang="en-US" altLang="en-US" sz="2800" b="1" dirty="0" smtClean="0">
              <a:latin typeface="+mn-lt"/>
            </a:endParaRPr>
          </a:p>
          <a:p>
            <a:pPr algn="just" eaLnBrk="1" hangingPunct="1"/>
            <a:endParaRPr lang="en-US" altLang="en-US" sz="2800" b="1" dirty="0" smtClean="0">
              <a:latin typeface="+mn-lt"/>
            </a:endParaRPr>
          </a:p>
          <a:p>
            <a:pPr algn="just" eaLnBrk="1" hangingPunct="1"/>
            <a:endParaRPr lang="en-US" altLang="en-US" sz="2800" b="1" dirty="0" smtClean="0">
              <a:latin typeface="+mn-lt"/>
            </a:endParaRPr>
          </a:p>
          <a:p>
            <a:pPr algn="just" eaLnBrk="1" hangingPunct="1"/>
            <a:endParaRPr lang="en-US" altLang="en-US" sz="2800" b="1" dirty="0" smtClean="0">
              <a:latin typeface="+mn-lt"/>
            </a:endParaRPr>
          </a:p>
          <a:p>
            <a:pPr algn="just" eaLnBrk="1" hangingPunct="1"/>
            <a:endParaRPr lang="en-US" altLang="en-US" sz="2800" b="1" dirty="0" smtClean="0">
              <a:latin typeface="+mn-lt"/>
            </a:endParaRPr>
          </a:p>
          <a:p>
            <a:pPr algn="just" eaLnBrk="1" hangingPunct="1"/>
            <a:endParaRPr lang="en-US" altLang="en-US" sz="2800" b="1" dirty="0" smtClean="0">
              <a:latin typeface="+mn-lt"/>
            </a:endParaRPr>
          </a:p>
          <a:p>
            <a:pPr algn="just" eaLnBrk="1" hangingPunct="1"/>
            <a:endParaRPr lang="en-US" altLang="en-US" sz="2800" b="1" dirty="0" smtClean="0">
              <a:latin typeface="+mn-lt"/>
            </a:endParaRPr>
          </a:p>
          <a:p>
            <a:pPr algn="just" eaLnBrk="1" hangingPunct="1"/>
            <a:endParaRPr lang="en-US" altLang="en-US" sz="2800" b="1" dirty="0" smtClean="0">
              <a:latin typeface="+mn-lt"/>
            </a:endParaRPr>
          </a:p>
          <a:p>
            <a:pPr algn="just" eaLnBrk="1" hangingPunct="1"/>
            <a:endParaRPr lang="en-US" altLang="en-US" sz="2800" b="1" dirty="0" smtClean="0">
              <a:latin typeface="+mn-lt"/>
            </a:endParaRPr>
          </a:p>
          <a:p>
            <a:pPr algn="just" eaLnBrk="1" hangingPunct="1"/>
            <a:endParaRPr lang="en-US" altLang="en-US" sz="2800" b="1" dirty="0" smtClean="0">
              <a:latin typeface="+mn-lt"/>
            </a:endParaRPr>
          </a:p>
          <a:p>
            <a:pPr algn="just" eaLnBrk="1" hangingPunct="1"/>
            <a:endParaRPr lang="en-US" altLang="en-US" sz="2800" b="1" dirty="0" smtClean="0">
              <a:latin typeface="+mn-lt"/>
            </a:endParaRPr>
          </a:p>
          <a:p>
            <a:pPr algn="just" eaLnBrk="1" hangingPunct="1"/>
            <a:endParaRPr lang="en-US" altLang="en-US" sz="2800" b="1" dirty="0" smtClean="0">
              <a:latin typeface="+mn-lt"/>
            </a:endParaRPr>
          </a:p>
          <a:p>
            <a:pPr algn="just" eaLnBrk="1" hangingPunct="1"/>
            <a:endParaRPr lang="en-US" altLang="en-US" sz="2800" b="1" dirty="0" smtClean="0">
              <a:latin typeface="+mn-lt"/>
            </a:endParaRPr>
          </a:p>
          <a:p>
            <a:pPr algn="just" eaLnBrk="1" hangingPunct="1"/>
            <a:endParaRPr lang="en-US" altLang="en-US" sz="2800" b="1" dirty="0" smtClean="0">
              <a:latin typeface="+mn-lt"/>
            </a:endParaRPr>
          </a:p>
          <a:p>
            <a:pPr algn="just" eaLnBrk="1" hangingPunct="1"/>
            <a:endParaRPr lang="en-US" altLang="en-US" sz="2800" dirty="0" smtClean="0">
              <a:latin typeface="Times New Roman" pitchFamily="18" charset="0"/>
            </a:endParaRPr>
          </a:p>
          <a:p>
            <a:pPr eaLnBrk="1" hangingPunct="1">
              <a:spcBef>
                <a:spcPct val="10000"/>
              </a:spcBef>
            </a:pPr>
            <a:endParaRPr lang="en-US" altLang="en-US" sz="2800" dirty="0" smtClean="0">
              <a:latin typeface="Times New Roman" pitchFamily="18" charset="0"/>
            </a:endParaRPr>
          </a:p>
          <a:p>
            <a:pPr eaLnBrk="1" hangingPunct="1">
              <a:spcBef>
                <a:spcPct val="10000"/>
              </a:spcBef>
            </a:pPr>
            <a:endParaRPr lang="en-US" altLang="en-US" sz="2800" dirty="0" smtClean="0">
              <a:latin typeface="Times New Roman" pitchFamily="18" charset="0"/>
            </a:endParaRPr>
          </a:p>
          <a:p>
            <a:pPr eaLnBrk="1" hangingPunct="1">
              <a:spcBef>
                <a:spcPct val="10000"/>
              </a:spcBef>
            </a:pPr>
            <a:endParaRPr lang="en-US" altLang="en-US" sz="2800" dirty="0" smtClean="0">
              <a:latin typeface="Times New Roman" pitchFamily="18" charset="0"/>
            </a:endParaRPr>
          </a:p>
          <a:p>
            <a:pPr eaLnBrk="1" hangingPunct="1">
              <a:spcBef>
                <a:spcPct val="10000"/>
              </a:spcBef>
            </a:pPr>
            <a:endParaRPr lang="en-US" altLang="en-US" sz="2800" dirty="0" smtClean="0">
              <a:latin typeface="Times New Roman" pitchFamily="18" charset="0"/>
            </a:endParaRPr>
          </a:p>
          <a:p>
            <a:pPr eaLnBrk="1" hangingPunct="1">
              <a:spcBef>
                <a:spcPct val="10000"/>
              </a:spcBef>
            </a:pPr>
            <a:endParaRPr lang="en-US" altLang="en-US" sz="2800" dirty="0" smtClean="0">
              <a:latin typeface="Times New Roman" pitchFamily="18" charset="0"/>
            </a:endParaRPr>
          </a:p>
          <a:p>
            <a:pPr eaLnBrk="1" hangingPunct="1">
              <a:spcBef>
                <a:spcPct val="10000"/>
              </a:spcBef>
            </a:pPr>
            <a:r>
              <a:rPr lang="en-US" altLang="en-US" sz="2800" dirty="0" smtClean="0">
                <a:latin typeface="Times New Roman" pitchFamily="18" charset="0"/>
              </a:rPr>
              <a:t>                                                           </a:t>
            </a:r>
          </a:p>
          <a:p>
            <a:pPr eaLnBrk="1" hangingPunct="1">
              <a:spcBef>
                <a:spcPct val="10000"/>
              </a:spcBef>
            </a:pPr>
            <a:endParaRPr lang="en-US" altLang="en-US" sz="2800" dirty="0" smtClean="0">
              <a:latin typeface="Times New Roman" pitchFamily="18" charset="0"/>
            </a:endParaRPr>
          </a:p>
          <a:p>
            <a:pPr eaLnBrk="1" hangingPunct="1">
              <a:spcBef>
                <a:spcPct val="10000"/>
              </a:spcBef>
            </a:pPr>
            <a:endParaRPr lang="en-US" altLang="en-US" sz="2800" dirty="0" smtClean="0">
              <a:latin typeface="Times New Roman" pitchFamily="18" charset="0"/>
            </a:endParaRPr>
          </a:p>
          <a:p>
            <a:pPr eaLnBrk="1" hangingPunct="1">
              <a:spcBef>
                <a:spcPct val="10000"/>
              </a:spcBef>
            </a:pPr>
            <a:endParaRPr lang="en-US" altLang="en-US" sz="2800" dirty="0" smtClean="0">
              <a:latin typeface="Times New Roman" pitchFamily="18" charset="0"/>
            </a:endParaRPr>
          </a:p>
          <a:p>
            <a:pPr eaLnBrk="1" hangingPunct="1">
              <a:spcBef>
                <a:spcPct val="10000"/>
              </a:spcBef>
            </a:pPr>
            <a:endParaRPr lang="en-US" altLang="en-US" sz="2800" dirty="0" smtClean="0">
              <a:latin typeface="Times New Roman" pitchFamily="18" charset="0"/>
            </a:endParaRPr>
          </a:p>
          <a:p>
            <a:pPr eaLnBrk="1" hangingPunct="1">
              <a:spcBef>
                <a:spcPct val="10000"/>
              </a:spcBef>
            </a:pPr>
            <a:endParaRPr lang="en-US" altLang="en-US" sz="2800" dirty="0" smtClean="0">
              <a:latin typeface="Times New Roman" pitchFamily="18" charset="0"/>
            </a:endParaRPr>
          </a:p>
          <a:p>
            <a:pPr eaLnBrk="1" hangingPunct="1">
              <a:spcBef>
                <a:spcPct val="10000"/>
              </a:spcBef>
            </a:pPr>
            <a:endParaRPr lang="en-US" altLang="en-US" sz="2800" dirty="0" smtClean="0">
              <a:latin typeface="Times New Roman" pitchFamily="18" charset="0"/>
            </a:endParaRPr>
          </a:p>
          <a:p>
            <a:pPr eaLnBrk="1" hangingPunct="1">
              <a:spcBef>
                <a:spcPct val="10000"/>
              </a:spcBef>
            </a:pPr>
            <a:endParaRPr lang="en-US" altLang="en-US" sz="2800" dirty="0" smtClean="0">
              <a:latin typeface="Times New Roman" pitchFamily="18" charset="0"/>
            </a:endParaRPr>
          </a:p>
          <a:p>
            <a:pPr eaLnBrk="1" hangingPunct="1">
              <a:spcBef>
                <a:spcPct val="10000"/>
              </a:spcBef>
            </a:pPr>
            <a:endParaRPr lang="en-US" altLang="en-US" sz="2800" dirty="0" smtClean="0">
              <a:latin typeface="Times New Roman" pitchFamily="18" charset="0"/>
            </a:endParaRPr>
          </a:p>
          <a:p>
            <a:pPr eaLnBrk="1" hangingPunct="1">
              <a:spcBef>
                <a:spcPct val="10000"/>
              </a:spcBef>
            </a:pPr>
            <a:endParaRPr lang="en-US" altLang="en-US" sz="2800" dirty="0" smtClean="0">
              <a:latin typeface="Times New Roman" pitchFamily="18" charset="0"/>
            </a:endParaRPr>
          </a:p>
          <a:p>
            <a:pPr eaLnBrk="1" hangingPunct="1">
              <a:spcBef>
                <a:spcPct val="10000"/>
              </a:spcBef>
            </a:pPr>
            <a:endParaRPr lang="en-US" altLang="en-US" sz="2800" dirty="0" smtClean="0">
              <a:latin typeface="Times New Roman" pitchFamily="18" charset="0"/>
            </a:endParaRPr>
          </a:p>
          <a:p>
            <a:pPr eaLnBrk="1" hangingPunct="1">
              <a:spcBef>
                <a:spcPct val="10000"/>
              </a:spcBef>
            </a:pPr>
            <a:endParaRPr lang="en-US" altLang="en-US" sz="2800" dirty="0" smtClean="0">
              <a:latin typeface="Times New Roman" pitchFamily="18" charset="0"/>
            </a:endParaRPr>
          </a:p>
          <a:p>
            <a:pPr eaLnBrk="1" hangingPunct="1">
              <a:spcBef>
                <a:spcPct val="10000"/>
              </a:spcBef>
            </a:pPr>
            <a:endParaRPr lang="en-US" altLang="en-US" sz="2800" dirty="0" smtClean="0">
              <a:latin typeface="Times New Roman" pitchFamily="18" charset="0"/>
            </a:endParaRPr>
          </a:p>
          <a:p>
            <a:pPr eaLnBrk="1" hangingPunct="1">
              <a:spcBef>
                <a:spcPct val="10000"/>
              </a:spcBef>
            </a:pPr>
            <a:endParaRPr lang="en-US" altLang="en-US" sz="2800" dirty="0" smtClean="0">
              <a:latin typeface="Times New Roman" pitchFamily="18" charset="0"/>
            </a:endParaRPr>
          </a:p>
          <a:p>
            <a:pPr eaLnBrk="1" hangingPunct="1">
              <a:spcBef>
                <a:spcPct val="10000"/>
              </a:spcBef>
            </a:pPr>
            <a:endParaRPr lang="en-US" altLang="en-US" sz="2800" dirty="0" smtClean="0">
              <a:latin typeface="Times New Roman" pitchFamily="18" charset="0"/>
            </a:endParaRPr>
          </a:p>
          <a:p>
            <a:pPr eaLnBrk="1" hangingPunct="1">
              <a:spcBef>
                <a:spcPct val="10000"/>
              </a:spcBef>
            </a:pPr>
            <a:endParaRPr lang="en-US" altLang="en-US" sz="2800" dirty="0" smtClean="0">
              <a:latin typeface="Times New Roman" pitchFamily="18" charset="0"/>
            </a:endParaRPr>
          </a:p>
          <a:p>
            <a:pPr eaLnBrk="1" hangingPunct="1">
              <a:spcBef>
                <a:spcPct val="10000"/>
              </a:spcBef>
            </a:pPr>
            <a:endParaRPr lang="en-US" altLang="en-US" sz="2800" dirty="0" smtClean="0">
              <a:latin typeface="Times New Roman" pitchFamily="18" charset="0"/>
            </a:endParaRPr>
          </a:p>
          <a:p>
            <a:pPr eaLnBrk="1" hangingPunct="1">
              <a:spcBef>
                <a:spcPct val="10000"/>
              </a:spcBef>
            </a:pPr>
            <a:endParaRPr lang="en-US" altLang="en-US" sz="2800" dirty="0" smtClean="0">
              <a:latin typeface="Times New Roman" pitchFamily="18" charset="0"/>
            </a:endParaRPr>
          </a:p>
          <a:p>
            <a:pPr eaLnBrk="1" hangingPunct="1">
              <a:spcBef>
                <a:spcPct val="10000"/>
              </a:spcBef>
            </a:pPr>
            <a:endParaRPr lang="en-US" altLang="en-US" sz="2800" dirty="0" smtClean="0">
              <a:latin typeface="Times New Roman" pitchFamily="18" charset="0"/>
            </a:endParaRPr>
          </a:p>
          <a:p>
            <a:pPr eaLnBrk="1" hangingPunct="1">
              <a:spcBef>
                <a:spcPct val="10000"/>
              </a:spcBef>
            </a:pPr>
            <a:endParaRPr lang="en-US" altLang="en-US" sz="2800" dirty="0" smtClean="0">
              <a:latin typeface="Times New Roman" pitchFamily="18" charset="0"/>
            </a:endParaRPr>
          </a:p>
          <a:p>
            <a:pPr eaLnBrk="1" hangingPunct="1">
              <a:spcBef>
                <a:spcPct val="10000"/>
              </a:spcBef>
            </a:pPr>
            <a:endParaRPr lang="en-US" altLang="en-US" sz="2800" dirty="0" smtClean="0">
              <a:latin typeface="Times New Roman" pitchFamily="18" charset="0"/>
            </a:endParaRPr>
          </a:p>
          <a:p>
            <a:pPr eaLnBrk="1" hangingPunct="1">
              <a:spcBef>
                <a:spcPct val="10000"/>
              </a:spcBef>
            </a:pPr>
            <a:endParaRPr lang="en-US" altLang="en-US" sz="2800" dirty="0" smtClean="0">
              <a:latin typeface="Times New Roman" pitchFamily="18" charset="0"/>
            </a:endParaRPr>
          </a:p>
          <a:p>
            <a:pPr eaLnBrk="1" hangingPunct="1">
              <a:spcBef>
                <a:spcPct val="10000"/>
              </a:spcBef>
            </a:pPr>
            <a:endParaRPr lang="en-US" altLang="en-US" sz="2800" dirty="0" smtClean="0">
              <a:latin typeface="Times New Roman" pitchFamily="18" charset="0"/>
            </a:endParaRPr>
          </a:p>
          <a:p>
            <a:pPr eaLnBrk="1" hangingPunct="1">
              <a:spcBef>
                <a:spcPct val="10000"/>
              </a:spcBef>
            </a:pPr>
            <a:endParaRPr lang="en-US" altLang="en-US" sz="2800" dirty="0" smtClean="0">
              <a:latin typeface="Times New Roman" pitchFamily="18" charset="0"/>
            </a:endParaRPr>
          </a:p>
          <a:p>
            <a:pPr eaLnBrk="1" hangingPunct="1">
              <a:spcBef>
                <a:spcPct val="10000"/>
              </a:spcBef>
            </a:pPr>
            <a:endParaRPr lang="en-US" altLang="en-US" sz="2800" dirty="0" smtClean="0">
              <a:latin typeface="Times New Roman" pitchFamily="18" charset="0"/>
            </a:endParaRPr>
          </a:p>
          <a:p>
            <a:pPr eaLnBrk="1" hangingPunct="1">
              <a:spcBef>
                <a:spcPct val="10000"/>
              </a:spcBef>
            </a:pPr>
            <a:endParaRPr lang="en-US" altLang="en-US" sz="2800" dirty="0" smtClean="0">
              <a:latin typeface="Times New Roman" pitchFamily="18" charset="0"/>
            </a:endParaRPr>
          </a:p>
          <a:p>
            <a:pPr eaLnBrk="1" hangingPunct="1">
              <a:spcBef>
                <a:spcPct val="10000"/>
              </a:spcBef>
            </a:pPr>
            <a:endParaRPr lang="en-US" altLang="en-US" sz="2800" dirty="0" smtClean="0">
              <a:latin typeface="Times New Roman" pitchFamily="18" charset="0"/>
            </a:endParaRPr>
          </a:p>
          <a:p>
            <a:pPr eaLnBrk="1" hangingPunct="1">
              <a:spcBef>
                <a:spcPct val="10000"/>
              </a:spcBef>
            </a:pPr>
            <a:endParaRPr lang="en-US" altLang="en-US" sz="2800" dirty="0" smtClean="0">
              <a:latin typeface="Times New Roman" pitchFamily="18" charset="0"/>
            </a:endParaRPr>
          </a:p>
          <a:p>
            <a:pPr eaLnBrk="1" hangingPunct="1">
              <a:spcBef>
                <a:spcPct val="10000"/>
              </a:spcBef>
            </a:pPr>
            <a:endParaRPr lang="en-US" altLang="en-US" sz="2800" dirty="0" smtClean="0">
              <a:latin typeface="Times New Roman" pitchFamily="18" charset="0"/>
            </a:endParaRPr>
          </a:p>
          <a:p>
            <a:pPr eaLnBrk="1" hangingPunct="1">
              <a:spcBef>
                <a:spcPct val="10000"/>
              </a:spcBef>
            </a:pPr>
            <a:endParaRPr lang="en-US" altLang="en-US" sz="2800" dirty="0" smtClean="0">
              <a:latin typeface="Times New Roman" pitchFamily="18" charset="0"/>
            </a:endParaRPr>
          </a:p>
          <a:p>
            <a:pPr eaLnBrk="1" hangingPunct="1">
              <a:spcBef>
                <a:spcPct val="10000"/>
              </a:spcBef>
            </a:pPr>
            <a:endParaRPr lang="en-US" altLang="en-US" sz="2800" dirty="0" smtClean="0">
              <a:latin typeface="Times New Roman" pitchFamily="18" charset="0"/>
            </a:endParaRPr>
          </a:p>
          <a:p>
            <a:pPr eaLnBrk="1" hangingPunct="1">
              <a:spcBef>
                <a:spcPct val="10000"/>
              </a:spcBef>
            </a:pPr>
            <a:endParaRPr lang="en-US" altLang="en-US" sz="2800" dirty="0" smtClean="0">
              <a:latin typeface="Times New Roman" pitchFamily="18" charset="0"/>
            </a:endParaRPr>
          </a:p>
          <a:p>
            <a:pPr eaLnBrk="1" hangingPunct="1">
              <a:spcBef>
                <a:spcPct val="10000"/>
              </a:spcBef>
            </a:pPr>
            <a:endParaRPr lang="en-US" altLang="en-US" sz="2800" dirty="0" smtClean="0">
              <a:latin typeface="Times New Roman" pitchFamily="18" charset="0"/>
            </a:endParaRPr>
          </a:p>
          <a:p>
            <a:pPr eaLnBrk="1" hangingPunct="1">
              <a:spcBef>
                <a:spcPct val="10000"/>
              </a:spcBef>
            </a:pPr>
            <a:endParaRPr lang="en-US" altLang="en-US" sz="2800" dirty="0" smtClean="0">
              <a:latin typeface="Times New Roman" pitchFamily="18" charset="0"/>
            </a:endParaRPr>
          </a:p>
          <a:p>
            <a:pPr eaLnBrk="1" hangingPunct="1">
              <a:spcBef>
                <a:spcPct val="10000"/>
              </a:spcBef>
            </a:pPr>
            <a:endParaRPr lang="en-US" altLang="en-US" sz="2800" dirty="0" smtClean="0">
              <a:latin typeface="Times New Roman" pitchFamily="18" charset="0"/>
            </a:endParaRPr>
          </a:p>
          <a:p>
            <a:pPr eaLnBrk="1" hangingPunct="1">
              <a:spcBef>
                <a:spcPct val="10000"/>
              </a:spcBef>
            </a:pPr>
            <a:endParaRPr lang="en-US" altLang="en-US" sz="2800" dirty="0" smtClean="0">
              <a:latin typeface="Times New Roman" pitchFamily="18" charset="0"/>
            </a:endParaRPr>
          </a:p>
          <a:p>
            <a:pPr eaLnBrk="1" hangingPunct="1">
              <a:spcBef>
                <a:spcPct val="10000"/>
              </a:spcBef>
            </a:pPr>
            <a:endParaRPr lang="en-US" altLang="en-US" sz="2800" dirty="0" smtClean="0">
              <a:latin typeface="Times New Roman" pitchFamily="18" charset="0"/>
            </a:endParaRPr>
          </a:p>
          <a:p>
            <a:pPr eaLnBrk="1" hangingPunct="1">
              <a:spcBef>
                <a:spcPct val="10000"/>
              </a:spcBef>
            </a:pPr>
            <a:endParaRPr lang="en-US" altLang="en-US" sz="2800" dirty="0" smtClean="0">
              <a:latin typeface="Times New Roman" pitchFamily="18" charset="0"/>
            </a:endParaRPr>
          </a:p>
          <a:p>
            <a:pPr eaLnBrk="1" hangingPunct="1">
              <a:spcBef>
                <a:spcPct val="10000"/>
              </a:spcBef>
            </a:pPr>
            <a:endParaRPr lang="en-US" altLang="en-US" sz="2800" dirty="0" smtClean="0">
              <a:latin typeface="Times New Roman" pitchFamily="18" charset="0"/>
            </a:endParaRPr>
          </a:p>
          <a:p>
            <a:pPr eaLnBrk="1" hangingPunct="1">
              <a:spcBef>
                <a:spcPct val="10000"/>
              </a:spcBef>
            </a:pPr>
            <a:endParaRPr lang="en-US" altLang="en-US" sz="2800" dirty="0" smtClean="0">
              <a:latin typeface="Times New Roman" pitchFamily="18" charset="0"/>
            </a:endParaRPr>
          </a:p>
          <a:p>
            <a:pPr eaLnBrk="1" hangingPunct="1">
              <a:spcBef>
                <a:spcPct val="10000"/>
              </a:spcBef>
            </a:pPr>
            <a:endParaRPr lang="en-US" altLang="en-US" sz="2800" dirty="0" smtClean="0">
              <a:latin typeface="Times New Roman" pitchFamily="18" charset="0"/>
            </a:endParaRPr>
          </a:p>
          <a:p>
            <a:pPr eaLnBrk="1" hangingPunct="1">
              <a:spcBef>
                <a:spcPct val="10000"/>
              </a:spcBef>
            </a:pPr>
            <a:endParaRPr lang="en-US" altLang="en-US" sz="2800" dirty="0" smtClean="0">
              <a:latin typeface="Times New Roman" pitchFamily="18" charset="0"/>
            </a:endParaRPr>
          </a:p>
          <a:p>
            <a:pPr eaLnBrk="1" hangingPunct="1">
              <a:spcBef>
                <a:spcPct val="10000"/>
              </a:spcBef>
            </a:pPr>
            <a:endParaRPr lang="en-US" altLang="en-US" sz="2800" dirty="0" smtClean="0">
              <a:latin typeface="Times New Roman" pitchFamily="18" charset="0"/>
            </a:endParaRPr>
          </a:p>
          <a:p>
            <a:pPr eaLnBrk="1" hangingPunct="1">
              <a:spcBef>
                <a:spcPct val="10000"/>
              </a:spcBef>
            </a:pPr>
            <a:endParaRPr lang="en-US" altLang="en-US" sz="2800" dirty="0" smtClean="0">
              <a:latin typeface="Times New Roman" pitchFamily="18" charset="0"/>
            </a:endParaRPr>
          </a:p>
          <a:p>
            <a:pPr eaLnBrk="1" hangingPunct="1">
              <a:spcBef>
                <a:spcPct val="10000"/>
              </a:spcBef>
            </a:pPr>
            <a:endParaRPr lang="en-US" altLang="en-US" sz="2800" dirty="0" smtClean="0">
              <a:latin typeface="Times New Roman" pitchFamily="18" charset="0"/>
            </a:endParaRPr>
          </a:p>
          <a:p>
            <a:pPr eaLnBrk="1" hangingPunct="1">
              <a:spcBef>
                <a:spcPct val="10000"/>
              </a:spcBef>
            </a:pPr>
            <a:r>
              <a:rPr lang="en-US" altLang="en-US" sz="2800" dirty="0" smtClean="0">
                <a:latin typeface="Times New Roman" pitchFamily="18" charset="0"/>
              </a:rPr>
              <a:t>        </a:t>
            </a:r>
            <a:endParaRPr lang="en-US" altLang="en-US" sz="2800" dirty="0">
              <a:latin typeface="Times New Roman" pitchFamily="18" charset="0"/>
            </a:endParaRPr>
          </a:p>
        </p:txBody>
      </p:sp>
      <p:sp>
        <p:nvSpPr>
          <p:cNvPr id="14343" name="Text Box 13"/>
          <p:cNvSpPr txBox="1">
            <a:spLocks noChangeArrowheads="1"/>
          </p:cNvSpPr>
          <p:nvPr/>
        </p:nvSpPr>
        <p:spPr bwMode="auto">
          <a:xfrm>
            <a:off x="39391431" y="2878568"/>
            <a:ext cx="10512425" cy="16965507"/>
          </a:xfrm>
          <a:prstGeom prst="rect">
            <a:avLst/>
          </a:prstGeom>
          <a:solidFill>
            <a:schemeClr val="bg1"/>
          </a:solidFill>
          <a:ln w="38100">
            <a:solidFill>
              <a:srgbClr val="000000"/>
            </a:solidFill>
            <a:round/>
            <a:headEnd/>
            <a:tailEnd/>
          </a:ln>
        </p:spPr>
        <p:txBody>
          <a:bodyPr lIns="914400" tIns="457200" rIns="914400" bIns="914400"/>
          <a:lstStyle>
            <a:lvl1pPr eaLnBrk="0" hangingPunct="0">
              <a:tabLst>
                <a:tab pos="635000" algn="l"/>
              </a:tabLst>
              <a:defRPr sz="3200">
                <a:solidFill>
                  <a:schemeClr val="tx1"/>
                </a:solidFill>
                <a:latin typeface="Helvetica" pitchFamily="124" charset="0"/>
                <a:ea typeface="MS PGothic" pitchFamily="34" charset="-128"/>
              </a:defRPr>
            </a:lvl1pPr>
            <a:lvl2pPr marL="742950" indent="-285750" eaLnBrk="0" hangingPunct="0">
              <a:tabLst>
                <a:tab pos="635000" algn="l"/>
              </a:tabLst>
              <a:defRPr sz="3200">
                <a:solidFill>
                  <a:schemeClr val="tx1"/>
                </a:solidFill>
                <a:latin typeface="Helvetica" pitchFamily="124" charset="0"/>
                <a:ea typeface="MS PGothic" pitchFamily="34" charset="-128"/>
              </a:defRPr>
            </a:lvl2pPr>
            <a:lvl3pPr marL="1143000" indent="-228600" eaLnBrk="0" hangingPunct="0">
              <a:tabLst>
                <a:tab pos="635000" algn="l"/>
              </a:tabLst>
              <a:defRPr sz="3200">
                <a:solidFill>
                  <a:schemeClr val="tx1"/>
                </a:solidFill>
                <a:latin typeface="Helvetica" pitchFamily="124" charset="0"/>
                <a:ea typeface="MS PGothic" pitchFamily="34" charset="-128"/>
              </a:defRPr>
            </a:lvl3pPr>
            <a:lvl4pPr marL="1600200" indent="-228600" eaLnBrk="0" hangingPunct="0">
              <a:tabLst>
                <a:tab pos="635000" algn="l"/>
              </a:tabLst>
              <a:defRPr sz="3200">
                <a:solidFill>
                  <a:schemeClr val="tx1"/>
                </a:solidFill>
                <a:latin typeface="Helvetica" pitchFamily="124" charset="0"/>
                <a:ea typeface="MS PGothic" pitchFamily="34" charset="-128"/>
              </a:defRPr>
            </a:lvl4pPr>
            <a:lvl5pPr marL="2057400" indent="-228600" eaLnBrk="0" hangingPunct="0">
              <a:tabLst>
                <a:tab pos="635000" algn="l"/>
              </a:tabLst>
              <a:defRPr sz="3200">
                <a:solidFill>
                  <a:schemeClr val="tx1"/>
                </a:solidFill>
                <a:latin typeface="Helvetica" pitchFamily="124" charset="0"/>
                <a:ea typeface="MS PGothic" pitchFamily="34" charset="-128"/>
              </a:defRPr>
            </a:lvl5pPr>
            <a:lvl6pPr marL="2514600" indent="-228600" eaLnBrk="0" fontAlgn="base" hangingPunct="0">
              <a:spcBef>
                <a:spcPct val="0"/>
              </a:spcBef>
              <a:spcAft>
                <a:spcPct val="0"/>
              </a:spcAft>
              <a:tabLst>
                <a:tab pos="635000" algn="l"/>
              </a:tabLst>
              <a:defRPr sz="3200">
                <a:solidFill>
                  <a:schemeClr val="tx1"/>
                </a:solidFill>
                <a:latin typeface="Helvetica" pitchFamily="124" charset="0"/>
                <a:ea typeface="MS PGothic" pitchFamily="34" charset="-128"/>
              </a:defRPr>
            </a:lvl6pPr>
            <a:lvl7pPr marL="2971800" indent="-228600" eaLnBrk="0" fontAlgn="base" hangingPunct="0">
              <a:spcBef>
                <a:spcPct val="0"/>
              </a:spcBef>
              <a:spcAft>
                <a:spcPct val="0"/>
              </a:spcAft>
              <a:tabLst>
                <a:tab pos="635000" algn="l"/>
              </a:tabLst>
              <a:defRPr sz="3200">
                <a:solidFill>
                  <a:schemeClr val="tx1"/>
                </a:solidFill>
                <a:latin typeface="Helvetica" pitchFamily="124" charset="0"/>
                <a:ea typeface="MS PGothic" pitchFamily="34" charset="-128"/>
              </a:defRPr>
            </a:lvl7pPr>
            <a:lvl8pPr marL="3429000" indent="-228600" eaLnBrk="0" fontAlgn="base" hangingPunct="0">
              <a:spcBef>
                <a:spcPct val="0"/>
              </a:spcBef>
              <a:spcAft>
                <a:spcPct val="0"/>
              </a:spcAft>
              <a:tabLst>
                <a:tab pos="635000" algn="l"/>
              </a:tabLst>
              <a:defRPr sz="3200">
                <a:solidFill>
                  <a:schemeClr val="tx1"/>
                </a:solidFill>
                <a:latin typeface="Helvetica" pitchFamily="124" charset="0"/>
                <a:ea typeface="MS PGothic" pitchFamily="34" charset="-128"/>
              </a:defRPr>
            </a:lvl8pPr>
            <a:lvl9pPr marL="3886200" indent="-228600" eaLnBrk="0" fontAlgn="base" hangingPunct="0">
              <a:spcBef>
                <a:spcPct val="0"/>
              </a:spcBef>
              <a:spcAft>
                <a:spcPct val="0"/>
              </a:spcAft>
              <a:tabLst>
                <a:tab pos="635000" algn="l"/>
              </a:tabLst>
              <a:defRPr sz="3200">
                <a:solidFill>
                  <a:schemeClr val="tx1"/>
                </a:solidFill>
                <a:latin typeface="Helvetica" pitchFamily="124" charset="0"/>
                <a:ea typeface="MS PGothic" pitchFamily="34" charset="-128"/>
              </a:defRPr>
            </a:lvl9pPr>
          </a:lstStyle>
          <a:p>
            <a:pPr eaLnBrk="1" hangingPunct="1">
              <a:spcBef>
                <a:spcPct val="50000"/>
              </a:spcBef>
            </a:pPr>
            <a:r>
              <a:rPr lang="en-US" altLang="en-US" sz="4400" b="1" dirty="0" smtClean="0">
                <a:solidFill>
                  <a:srgbClr val="000000"/>
                </a:solidFill>
                <a:latin typeface="Calibri" pitchFamily="34" charset="0"/>
              </a:rPr>
              <a:t>Conclusions</a:t>
            </a:r>
          </a:p>
          <a:p>
            <a:pPr marL="457200" indent="-457200" eaLnBrk="1" hangingPunct="1">
              <a:spcBef>
                <a:spcPct val="50000"/>
              </a:spcBef>
              <a:buFont typeface="Arial" panose="020B0604020202020204" pitchFamily="34" charset="0"/>
              <a:buChar char="•"/>
            </a:pPr>
            <a:r>
              <a:rPr lang="en-US" altLang="en-US" sz="2800" dirty="0" smtClean="0">
                <a:solidFill>
                  <a:srgbClr val="000000"/>
                </a:solidFill>
                <a:latin typeface="+mn-lt"/>
              </a:rPr>
              <a:t>Hypothesis 1 may be rejected. Rwanda experienced failure even thought the peacekeeping rules were followed.</a:t>
            </a:r>
          </a:p>
          <a:p>
            <a:pPr eaLnBrk="1" hangingPunct="1">
              <a:spcBef>
                <a:spcPct val="50000"/>
              </a:spcBef>
            </a:pPr>
            <a:r>
              <a:rPr lang="en-US" altLang="en-US" sz="2800" dirty="0" smtClean="0">
                <a:solidFill>
                  <a:srgbClr val="000000"/>
                </a:solidFill>
                <a:latin typeface="+mn-lt"/>
              </a:rPr>
              <a:t>In this situation, perhaps the original theory was wrong in that the peacekeeping rules do not always have to be followed completely. With Rwanda, for example, more use of force could have been what the operation needed for success. </a:t>
            </a:r>
          </a:p>
          <a:p>
            <a:pPr marL="457200" indent="-457200" eaLnBrk="1" hangingPunct="1">
              <a:spcBef>
                <a:spcPct val="50000"/>
              </a:spcBef>
              <a:buFont typeface="Arial" panose="020B0604020202020204" pitchFamily="34" charset="0"/>
              <a:buChar char="•"/>
            </a:pPr>
            <a:r>
              <a:rPr lang="en-US" altLang="en-US" sz="2800" dirty="0" smtClean="0">
                <a:solidFill>
                  <a:srgbClr val="000000"/>
                </a:solidFill>
                <a:latin typeface="+mn-lt"/>
              </a:rPr>
              <a:t>Hypothesis 2 may be rejected. Cambodia and Bosnia rated relatively </a:t>
            </a:r>
            <a:r>
              <a:rPr lang="en-US" altLang="en-US" sz="2800" dirty="0">
                <a:solidFill>
                  <a:srgbClr val="000000"/>
                </a:solidFill>
                <a:latin typeface="+mn-lt"/>
              </a:rPr>
              <a:t> </a:t>
            </a:r>
            <a:r>
              <a:rPr lang="en-US" altLang="en-US" sz="2800" dirty="0" smtClean="0">
                <a:solidFill>
                  <a:srgbClr val="000000"/>
                </a:solidFill>
                <a:latin typeface="+mn-lt"/>
              </a:rPr>
              <a:t>difficult on the </a:t>
            </a:r>
            <a:r>
              <a:rPr lang="en-US" altLang="en-US" sz="2800" dirty="0" smtClean="0">
                <a:solidFill>
                  <a:srgbClr val="000000"/>
                </a:solidFill>
                <a:latin typeface="+mn-lt"/>
              </a:rPr>
              <a:t> </a:t>
            </a:r>
            <a:r>
              <a:rPr lang="en-US" altLang="en-US" sz="2800" dirty="0" smtClean="0">
                <a:solidFill>
                  <a:srgbClr val="000000"/>
                </a:solidFill>
                <a:latin typeface="+mn-lt"/>
              </a:rPr>
              <a:t>situational </a:t>
            </a:r>
            <a:r>
              <a:rPr lang="en-US" altLang="en-US" sz="2800" dirty="0" smtClean="0">
                <a:solidFill>
                  <a:srgbClr val="000000"/>
                </a:solidFill>
                <a:latin typeface="+mn-lt"/>
              </a:rPr>
              <a:t>scale</a:t>
            </a:r>
            <a:r>
              <a:rPr lang="en-US" altLang="en-US" sz="2800" dirty="0" smtClean="0">
                <a:solidFill>
                  <a:srgbClr val="000000"/>
                </a:solidFill>
                <a:latin typeface="+mn-lt"/>
              </a:rPr>
              <a:t>, but Cambodia experienced success and Bosnia experienced failure. In the same manner, Rwanda was rated to be an easier conflict to solve than Cambodia, but the operation was not successful.</a:t>
            </a:r>
          </a:p>
          <a:p>
            <a:pPr eaLnBrk="1" hangingPunct="1">
              <a:spcBef>
                <a:spcPct val="50000"/>
              </a:spcBef>
            </a:pPr>
            <a:r>
              <a:rPr lang="en-US" altLang="en-US" sz="2800" dirty="0" smtClean="0">
                <a:solidFill>
                  <a:srgbClr val="000000"/>
                </a:solidFill>
                <a:latin typeface="+mn-lt"/>
              </a:rPr>
              <a:t>With  situational difficulty, one can see that scores do not directly correlate with outcomes.  Instead, the certain characteristics within situational difficulty may be  necessary in successful peacekeeping.</a:t>
            </a:r>
          </a:p>
          <a:p>
            <a:pPr marL="457200" indent="-457200" eaLnBrk="1" hangingPunct="1">
              <a:spcBef>
                <a:spcPct val="50000"/>
              </a:spcBef>
              <a:buFont typeface="Arial" panose="020B0604020202020204" pitchFamily="34" charset="0"/>
              <a:buChar char="•"/>
            </a:pPr>
            <a:r>
              <a:rPr lang="en-US" altLang="en-US" sz="2800" dirty="0" smtClean="0">
                <a:solidFill>
                  <a:srgbClr val="000000"/>
                </a:solidFill>
                <a:latin typeface="+mn-lt"/>
              </a:rPr>
              <a:t>Hypothesis 3  may be rejected. When comparing the level of interest and cooperation put into each conflict, Bosnia ranked very high. Yet, the operation there was not as successful, unlike El Salvador, where a moderate ranking led to a successful operation.</a:t>
            </a:r>
          </a:p>
          <a:p>
            <a:pPr eaLnBrk="1" hangingPunct="1">
              <a:spcBef>
                <a:spcPct val="50000"/>
              </a:spcBef>
            </a:pPr>
            <a:r>
              <a:rPr lang="en-US" altLang="en-US" sz="2800" dirty="0" smtClean="0">
                <a:solidFill>
                  <a:srgbClr val="000000"/>
                </a:solidFill>
                <a:latin typeface="+mn-lt"/>
              </a:rPr>
              <a:t>When considering cooperation and interest, it seems that the interest and cooperation of the afflicted countries, not just outside actors, can be overlooked.</a:t>
            </a:r>
          </a:p>
          <a:p>
            <a:pPr marL="457200" indent="-457200" eaLnBrk="1" hangingPunct="1">
              <a:spcBef>
                <a:spcPct val="50000"/>
              </a:spcBef>
              <a:buFont typeface="Arial" panose="020B0604020202020204" pitchFamily="34" charset="0"/>
              <a:buChar char="•"/>
            </a:pPr>
            <a:r>
              <a:rPr lang="en-US" altLang="en-US" sz="2800" dirty="0" smtClean="0">
                <a:solidFill>
                  <a:srgbClr val="000000"/>
                </a:solidFill>
                <a:latin typeface="+mn-lt"/>
              </a:rPr>
              <a:t>Hypothesis 4 may be accepted. Here a direct pattern is developed between the addressing of conflict causes and success in a peacekeeping operation. </a:t>
            </a:r>
            <a:r>
              <a:rPr lang="en-US" altLang="en-US" sz="2800" dirty="0">
                <a:solidFill>
                  <a:srgbClr val="000000"/>
                </a:solidFill>
                <a:latin typeface="+mn-lt"/>
              </a:rPr>
              <a:t> </a:t>
            </a:r>
          </a:p>
          <a:p>
            <a:pPr eaLnBrk="1" hangingPunct="1">
              <a:spcBef>
                <a:spcPct val="50000"/>
              </a:spcBef>
            </a:pPr>
            <a:r>
              <a:rPr lang="en-US" altLang="en-US" sz="2800" dirty="0" smtClean="0">
                <a:solidFill>
                  <a:srgbClr val="000000"/>
                </a:solidFill>
                <a:latin typeface="+mn-lt"/>
              </a:rPr>
              <a:t>At any rate, it is important to remember that while variables are capable of showing causation, every situation differs due to multiple underlying factors.</a:t>
            </a:r>
            <a:endParaRPr lang="en-US" altLang="en-US" sz="2800" dirty="0">
              <a:solidFill>
                <a:srgbClr val="000000"/>
              </a:solidFill>
              <a:latin typeface="+mn-lt"/>
            </a:endParaRPr>
          </a:p>
          <a:p>
            <a:pPr eaLnBrk="1" hangingPunct="1">
              <a:spcBef>
                <a:spcPct val="50000"/>
              </a:spcBef>
            </a:pPr>
            <a:r>
              <a:rPr lang="en-US" altLang="en-US" sz="2800" dirty="0" smtClean="0">
                <a:solidFill>
                  <a:srgbClr val="000000"/>
                </a:solidFill>
                <a:latin typeface="+mn-lt"/>
              </a:rPr>
              <a:t> </a:t>
            </a:r>
          </a:p>
          <a:p>
            <a:pPr eaLnBrk="1" hangingPunct="1">
              <a:spcBef>
                <a:spcPct val="10000"/>
              </a:spcBef>
            </a:pPr>
            <a:r>
              <a:rPr lang="en-US" altLang="en-US" sz="2800" dirty="0" smtClean="0">
                <a:latin typeface="Times New Roman" pitchFamily="18" charset="0"/>
              </a:rPr>
              <a:t> </a:t>
            </a:r>
            <a:endParaRPr lang="en-US" altLang="en-US" sz="2800" dirty="0">
              <a:latin typeface="Times New Roman" pitchFamily="18" charset="0"/>
            </a:endParaRPr>
          </a:p>
        </p:txBody>
      </p:sp>
      <p:sp>
        <p:nvSpPr>
          <p:cNvPr id="14344" name="Text Box 14"/>
          <p:cNvSpPr txBox="1">
            <a:spLocks noChangeArrowheads="1"/>
          </p:cNvSpPr>
          <p:nvPr/>
        </p:nvSpPr>
        <p:spPr bwMode="auto">
          <a:xfrm>
            <a:off x="20579406" y="2839584"/>
            <a:ext cx="11704320" cy="240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lIns="274320" tIns="274320" rIns="274320" bIns="274320" anchor="ctr">
            <a:spAutoFit/>
          </a:bodyPr>
          <a:lstStyle>
            <a:lvl1pPr eaLnBrk="0" hangingPunct="0">
              <a:defRPr sz="3200">
                <a:solidFill>
                  <a:schemeClr val="tx1"/>
                </a:solidFill>
                <a:latin typeface="Helvetica" pitchFamily="124" charset="0"/>
                <a:ea typeface="MS PGothic" pitchFamily="34" charset="-128"/>
              </a:defRPr>
            </a:lvl1pPr>
            <a:lvl2pPr marL="742950" indent="-285750" eaLnBrk="0" hangingPunct="0">
              <a:defRPr sz="3200">
                <a:solidFill>
                  <a:schemeClr val="tx1"/>
                </a:solidFill>
                <a:latin typeface="Helvetica" pitchFamily="124" charset="0"/>
                <a:ea typeface="MS PGothic" pitchFamily="34" charset="-128"/>
              </a:defRPr>
            </a:lvl2pPr>
            <a:lvl3pPr marL="1143000" indent="-228600" eaLnBrk="0" hangingPunct="0">
              <a:defRPr sz="3200">
                <a:solidFill>
                  <a:schemeClr val="tx1"/>
                </a:solidFill>
                <a:latin typeface="Helvetica" pitchFamily="124" charset="0"/>
                <a:ea typeface="MS PGothic" pitchFamily="34" charset="-128"/>
              </a:defRPr>
            </a:lvl3pPr>
            <a:lvl4pPr marL="1600200" indent="-228600" eaLnBrk="0" hangingPunct="0">
              <a:defRPr sz="3200">
                <a:solidFill>
                  <a:schemeClr val="tx1"/>
                </a:solidFill>
                <a:latin typeface="Helvetica" pitchFamily="124" charset="0"/>
                <a:ea typeface="MS PGothic" pitchFamily="34" charset="-128"/>
              </a:defRPr>
            </a:lvl4pPr>
            <a:lvl5pPr marL="2057400" indent="-228600" eaLnBrk="0" hangingPunct="0">
              <a:defRPr sz="3200">
                <a:solidFill>
                  <a:schemeClr val="tx1"/>
                </a:solidFill>
                <a:latin typeface="Helvetica" pitchFamily="124" charset="0"/>
                <a:ea typeface="MS PGothic" pitchFamily="34" charset="-128"/>
              </a:defRPr>
            </a:lvl5pPr>
            <a:lvl6pPr marL="2514600" indent="-228600" eaLnBrk="0" fontAlgn="base" hangingPunct="0">
              <a:spcBef>
                <a:spcPct val="0"/>
              </a:spcBef>
              <a:spcAft>
                <a:spcPct val="0"/>
              </a:spcAft>
              <a:defRPr sz="3200">
                <a:solidFill>
                  <a:schemeClr val="tx1"/>
                </a:solidFill>
                <a:latin typeface="Helvetica" pitchFamily="124" charset="0"/>
                <a:ea typeface="MS PGothic" pitchFamily="34" charset="-128"/>
              </a:defRPr>
            </a:lvl6pPr>
            <a:lvl7pPr marL="2971800" indent="-228600" eaLnBrk="0" fontAlgn="base" hangingPunct="0">
              <a:spcBef>
                <a:spcPct val="0"/>
              </a:spcBef>
              <a:spcAft>
                <a:spcPct val="0"/>
              </a:spcAft>
              <a:defRPr sz="3200">
                <a:solidFill>
                  <a:schemeClr val="tx1"/>
                </a:solidFill>
                <a:latin typeface="Helvetica" pitchFamily="124" charset="0"/>
                <a:ea typeface="MS PGothic" pitchFamily="34" charset="-128"/>
              </a:defRPr>
            </a:lvl7pPr>
            <a:lvl8pPr marL="3429000" indent="-228600" eaLnBrk="0" fontAlgn="base" hangingPunct="0">
              <a:spcBef>
                <a:spcPct val="0"/>
              </a:spcBef>
              <a:spcAft>
                <a:spcPct val="0"/>
              </a:spcAft>
              <a:defRPr sz="3200">
                <a:solidFill>
                  <a:schemeClr val="tx1"/>
                </a:solidFill>
                <a:latin typeface="Helvetica" pitchFamily="124" charset="0"/>
                <a:ea typeface="MS PGothic" pitchFamily="34" charset="-128"/>
              </a:defRPr>
            </a:lvl8pPr>
            <a:lvl9pPr marL="3886200" indent="-228600" eaLnBrk="0" fontAlgn="base" hangingPunct="0">
              <a:spcBef>
                <a:spcPct val="0"/>
              </a:spcBef>
              <a:spcAft>
                <a:spcPct val="0"/>
              </a:spcAft>
              <a:defRPr sz="3200">
                <a:solidFill>
                  <a:schemeClr val="tx1"/>
                </a:solidFill>
                <a:latin typeface="Helvetica" pitchFamily="124" charset="0"/>
                <a:ea typeface="MS PGothic" pitchFamily="34" charset="-128"/>
              </a:defRPr>
            </a:lvl9pPr>
          </a:lstStyle>
          <a:p>
            <a:pPr algn="ctr" eaLnBrk="1" hangingPunct="1">
              <a:spcBef>
                <a:spcPct val="50000"/>
              </a:spcBef>
              <a:spcAft>
                <a:spcPts val="600"/>
              </a:spcAft>
            </a:pPr>
            <a:r>
              <a:rPr lang="en-US" altLang="en-US" sz="6000" b="1" dirty="0" smtClean="0">
                <a:solidFill>
                  <a:srgbClr val="002060"/>
                </a:solidFill>
                <a:latin typeface="Calibri" pitchFamily="34" charset="0"/>
              </a:rPr>
              <a:t>Emiliya Mailyan</a:t>
            </a:r>
            <a:r>
              <a:rPr lang="en-US" altLang="en-US" sz="6000" b="1" dirty="0">
                <a:latin typeface="Calibri" pitchFamily="34" charset="0"/>
              </a:rPr>
              <a:t/>
            </a:r>
            <a:br>
              <a:rPr lang="en-US" altLang="en-US" sz="6000" b="1" dirty="0">
                <a:latin typeface="Calibri" pitchFamily="34" charset="0"/>
              </a:rPr>
            </a:br>
            <a:r>
              <a:rPr lang="en-US" altLang="en-US" sz="6000" dirty="0" smtClean="0">
                <a:solidFill>
                  <a:srgbClr val="002060"/>
                </a:solidFill>
                <a:latin typeface="Calibri" pitchFamily="34" charset="0"/>
              </a:rPr>
              <a:t>PS 1010-H01</a:t>
            </a:r>
            <a:endParaRPr lang="en-US" altLang="en-US" sz="6000" dirty="0">
              <a:solidFill>
                <a:srgbClr val="002060"/>
              </a:solidFill>
              <a:latin typeface="Calibri" pitchFamily="34" charset="0"/>
            </a:endParaRPr>
          </a:p>
        </p:txBody>
      </p:sp>
      <p:sp>
        <p:nvSpPr>
          <p:cNvPr id="2" name="Text Box 15"/>
          <p:cNvSpPr txBox="1">
            <a:spLocks noChangeArrowheads="1"/>
          </p:cNvSpPr>
          <p:nvPr/>
        </p:nvSpPr>
        <p:spPr bwMode="auto">
          <a:xfrm>
            <a:off x="25795285" y="25951154"/>
            <a:ext cx="24173614" cy="5883642"/>
          </a:xfrm>
          <a:prstGeom prst="rect">
            <a:avLst/>
          </a:prstGeom>
          <a:solidFill>
            <a:schemeClr val="bg1"/>
          </a:solidFill>
          <a:ln w="38100" cap="flat" cmpd="sng" algn="ctr">
            <a:solidFill>
              <a:srgbClr val="000000"/>
            </a:solidFill>
            <a:prstDash val="solid"/>
            <a:round/>
            <a:headEnd type="none" w="med" len="med"/>
            <a:tailEnd type="none" w="med" len="med"/>
          </a:ln>
        </p:spPr>
        <p:txBody>
          <a:bodyPr lIns="914400" tIns="457200" rIns="914400" bIns="914400" numCol="2" spcCol="914400"/>
          <a:lstStyle/>
          <a:p>
            <a:pPr marL="500063" indent="-500063">
              <a:spcBef>
                <a:spcPct val="50000"/>
              </a:spcBef>
              <a:defRPr/>
            </a:pPr>
            <a:r>
              <a:rPr lang="en-US" sz="4400" b="1" dirty="0">
                <a:solidFill>
                  <a:srgbClr val="000000"/>
                </a:solidFill>
                <a:latin typeface="Calibri"/>
                <a:ea typeface="ＭＳ Ｐゴシック" pitchFamily="-111" charset="-128"/>
                <a:cs typeface="ＭＳ Ｐゴシック" pitchFamily="-111" charset="-128"/>
              </a:rPr>
              <a:t>Literature </a:t>
            </a:r>
            <a:r>
              <a:rPr lang="en-US" sz="4400" b="1" dirty="0" smtClean="0">
                <a:solidFill>
                  <a:srgbClr val="000000"/>
                </a:solidFill>
                <a:latin typeface="Calibri"/>
                <a:ea typeface="ＭＳ Ｐゴシック" pitchFamily="-111" charset="-128"/>
                <a:cs typeface="ＭＳ Ｐゴシック" pitchFamily="-111" charset="-128"/>
              </a:rPr>
              <a:t>cited</a:t>
            </a:r>
            <a:endParaRPr lang="en-US" sz="2800" dirty="0">
              <a:latin typeface="Times New Roman" pitchFamily="-111" charset="0"/>
              <a:ea typeface="ＭＳ Ｐゴシック" pitchFamily="-111" charset="-128"/>
              <a:cs typeface="ＭＳ Ｐゴシック" pitchFamily="-111" charset="-128"/>
            </a:endParaRPr>
          </a:p>
          <a:p>
            <a:pPr marL="500063" indent="-500063">
              <a:spcBef>
                <a:spcPct val="10000"/>
              </a:spcBef>
              <a:defRPr/>
            </a:pPr>
            <a:r>
              <a:rPr lang="en-US" sz="3000" dirty="0" err="1">
                <a:latin typeface="+mn-lt"/>
              </a:rPr>
              <a:t>Boulden</a:t>
            </a:r>
            <a:r>
              <a:rPr lang="en-US" sz="3000" dirty="0">
                <a:latin typeface="+mn-lt"/>
              </a:rPr>
              <a:t>, Jane. </a:t>
            </a:r>
            <a:r>
              <a:rPr lang="en-US" sz="3000" i="1" dirty="0">
                <a:latin typeface="+mn-lt"/>
              </a:rPr>
              <a:t>Peace Enforcement: The United Nations Experience in Congo, Somalia, and Bosnia</a:t>
            </a:r>
            <a:r>
              <a:rPr lang="en-US" sz="3000" dirty="0">
                <a:latin typeface="+mn-lt"/>
              </a:rPr>
              <a:t>. </a:t>
            </a:r>
            <a:r>
              <a:rPr lang="en-US" sz="3000" dirty="0" err="1">
                <a:latin typeface="+mn-lt"/>
              </a:rPr>
              <a:t>N.p</a:t>
            </a:r>
            <a:r>
              <a:rPr lang="en-US" sz="3000" dirty="0">
                <a:latin typeface="+mn-lt"/>
              </a:rPr>
              <a:t>.: Greenwood Group, 2001. Print.</a:t>
            </a:r>
          </a:p>
          <a:p>
            <a:pPr marL="500063" indent="-500063">
              <a:spcBef>
                <a:spcPct val="10000"/>
              </a:spcBef>
              <a:defRPr/>
            </a:pPr>
            <a:r>
              <a:rPr lang="en-US" sz="3000" dirty="0">
                <a:latin typeface="+mn-lt"/>
              </a:rPr>
              <a:t>Doyle, Michael W., Ian </a:t>
            </a:r>
            <a:r>
              <a:rPr lang="en-US" sz="3000" dirty="0" err="1">
                <a:latin typeface="+mn-lt"/>
              </a:rPr>
              <a:t>Johnstone</a:t>
            </a:r>
            <a:r>
              <a:rPr lang="en-US" sz="3000" dirty="0">
                <a:latin typeface="+mn-lt"/>
              </a:rPr>
              <a:t>, and Robert C. Orr, eds. </a:t>
            </a:r>
            <a:r>
              <a:rPr lang="en-US" sz="3000" i="1" dirty="0">
                <a:latin typeface="+mn-lt"/>
              </a:rPr>
              <a:t>Keeping the Peace: Multidimensional UN Operations in Cambodia and El Salvador</a:t>
            </a:r>
            <a:r>
              <a:rPr lang="en-US" sz="3000" dirty="0">
                <a:latin typeface="+mn-lt"/>
              </a:rPr>
              <a:t>. </a:t>
            </a:r>
            <a:r>
              <a:rPr lang="en-US" sz="3000" dirty="0" err="1">
                <a:latin typeface="+mn-lt"/>
              </a:rPr>
              <a:t>N.p</a:t>
            </a:r>
            <a:r>
              <a:rPr lang="en-US" sz="3000" dirty="0">
                <a:latin typeface="+mn-lt"/>
              </a:rPr>
              <a:t>.: Cambridge UP, 1997. Print</a:t>
            </a:r>
            <a:r>
              <a:rPr lang="en-US" sz="3000" dirty="0" smtClean="0">
                <a:latin typeface="+mn-lt"/>
              </a:rPr>
              <a:t>.</a:t>
            </a:r>
          </a:p>
          <a:p>
            <a:pPr marL="500063" indent="-500063">
              <a:spcBef>
                <a:spcPct val="10000"/>
              </a:spcBef>
              <a:defRPr/>
            </a:pPr>
            <a:r>
              <a:rPr lang="en-US" sz="3000" dirty="0" err="1">
                <a:latin typeface="+mn-lt"/>
              </a:rPr>
              <a:t>Druckman</a:t>
            </a:r>
            <a:r>
              <a:rPr lang="en-US" sz="3000" dirty="0">
                <a:latin typeface="+mn-lt"/>
              </a:rPr>
              <a:t>, Daniel, Paul C. Stern, Paul Diehl, A. B. </a:t>
            </a:r>
            <a:r>
              <a:rPr lang="en-US" sz="3000" dirty="0" err="1">
                <a:latin typeface="+mn-lt"/>
              </a:rPr>
              <a:t>Fetherston</a:t>
            </a:r>
            <a:r>
              <a:rPr lang="en-US" sz="3000" dirty="0">
                <a:latin typeface="+mn-lt"/>
              </a:rPr>
              <a:t>, Robert Johansen, William </a:t>
            </a:r>
            <a:r>
              <a:rPr lang="en-US" sz="3000" dirty="0" err="1">
                <a:latin typeface="+mn-lt"/>
              </a:rPr>
              <a:t>Durch</a:t>
            </a:r>
            <a:r>
              <a:rPr lang="en-US" sz="3000" dirty="0">
                <a:latin typeface="+mn-lt"/>
              </a:rPr>
              <a:t>, and Steven Ratner. "Evaluating Peacekeeping Missions." </a:t>
            </a:r>
            <a:r>
              <a:rPr lang="en-US" sz="3000" i="1" dirty="0" err="1">
                <a:latin typeface="+mn-lt"/>
              </a:rPr>
              <a:t>Mershon</a:t>
            </a:r>
            <a:r>
              <a:rPr lang="en-US" sz="3000" i="1" dirty="0">
                <a:latin typeface="+mn-lt"/>
              </a:rPr>
              <a:t> International Studies Review</a:t>
            </a:r>
            <a:r>
              <a:rPr lang="en-US" sz="3000" dirty="0">
                <a:latin typeface="+mn-lt"/>
              </a:rPr>
              <a:t> 41.1 (1997): 151-65. Web. 3 Nov. 2014.</a:t>
            </a:r>
          </a:p>
          <a:p>
            <a:pPr marL="500063" indent="-500063">
              <a:spcBef>
                <a:spcPct val="10000"/>
              </a:spcBef>
              <a:defRPr/>
            </a:pPr>
            <a:r>
              <a:rPr lang="en-US" sz="3000" dirty="0">
                <a:latin typeface="+mn-lt"/>
              </a:rPr>
              <a:t>Howard, </a:t>
            </a:r>
            <a:r>
              <a:rPr lang="en-US" sz="3000" dirty="0" err="1">
                <a:latin typeface="+mn-lt"/>
              </a:rPr>
              <a:t>Lise</a:t>
            </a:r>
            <a:r>
              <a:rPr lang="en-US" sz="3000" dirty="0">
                <a:latin typeface="+mn-lt"/>
              </a:rPr>
              <a:t> M. </a:t>
            </a:r>
            <a:r>
              <a:rPr lang="en-US" sz="3000" i="1" dirty="0">
                <a:latin typeface="+mn-lt"/>
              </a:rPr>
              <a:t>UN </a:t>
            </a:r>
            <a:r>
              <a:rPr lang="en-US" sz="3000" i="1" dirty="0" err="1">
                <a:latin typeface="+mn-lt"/>
              </a:rPr>
              <a:t>Peackeeping</a:t>
            </a:r>
            <a:r>
              <a:rPr lang="en-US" sz="3000" i="1" dirty="0">
                <a:latin typeface="+mn-lt"/>
              </a:rPr>
              <a:t> in Civil Wars</a:t>
            </a:r>
            <a:r>
              <a:rPr lang="en-US" sz="3000" dirty="0">
                <a:latin typeface="+mn-lt"/>
              </a:rPr>
              <a:t>. New York: Cambridge UP, 2008. Print</a:t>
            </a:r>
            <a:r>
              <a:rPr lang="en-US" sz="3000" dirty="0" smtClean="0">
                <a:latin typeface="+mn-lt"/>
              </a:rPr>
              <a:t>.</a:t>
            </a:r>
            <a:endParaRPr lang="en-US" sz="3000" dirty="0">
              <a:latin typeface="+mn-lt"/>
            </a:endParaRPr>
          </a:p>
          <a:p>
            <a:pPr marL="500063" indent="-500063">
              <a:spcBef>
                <a:spcPct val="10000"/>
              </a:spcBef>
              <a:defRPr/>
            </a:pPr>
            <a:r>
              <a:rPr lang="en-US" sz="3000" dirty="0">
                <a:latin typeface="+mn-lt"/>
              </a:rPr>
              <a:t>"Reliable Security Information." </a:t>
            </a:r>
            <a:r>
              <a:rPr lang="en-US" sz="3000" i="1" dirty="0">
                <a:latin typeface="+mn-lt"/>
              </a:rPr>
              <a:t>GlobalSecurity.org</a:t>
            </a:r>
            <a:r>
              <a:rPr lang="en-US" sz="3000" dirty="0">
                <a:latin typeface="+mn-lt"/>
              </a:rPr>
              <a:t>. </a:t>
            </a:r>
            <a:r>
              <a:rPr lang="en-US" sz="3000" dirty="0" err="1">
                <a:latin typeface="+mn-lt"/>
              </a:rPr>
              <a:t>N.p</a:t>
            </a:r>
            <a:r>
              <a:rPr lang="en-US" sz="3000" dirty="0">
                <a:latin typeface="+mn-lt"/>
              </a:rPr>
              <a:t>., </a:t>
            </a:r>
            <a:r>
              <a:rPr lang="en-US" sz="3000" dirty="0" err="1">
                <a:latin typeface="+mn-lt"/>
              </a:rPr>
              <a:t>n.d.</a:t>
            </a:r>
            <a:r>
              <a:rPr lang="en-US" sz="3000" dirty="0">
                <a:latin typeface="+mn-lt"/>
              </a:rPr>
              <a:t> Web. 3 Nov. 2014. &lt;http://www.globalsecurity.org/&gt;.</a:t>
            </a:r>
          </a:p>
          <a:p>
            <a:pPr marL="500063" indent="-500063">
              <a:spcBef>
                <a:spcPct val="10000"/>
              </a:spcBef>
              <a:defRPr/>
            </a:pPr>
            <a:r>
              <a:rPr lang="en-US" sz="3000" dirty="0">
                <a:latin typeface="+mn-lt"/>
              </a:rPr>
              <a:t>"Success in Peacekeeping." </a:t>
            </a:r>
            <a:r>
              <a:rPr lang="en-US" sz="3000" i="1" dirty="0">
                <a:latin typeface="+mn-lt"/>
              </a:rPr>
              <a:t>United Nations Peacekeeping</a:t>
            </a:r>
            <a:r>
              <a:rPr lang="en-US" sz="3000" dirty="0">
                <a:latin typeface="+mn-lt"/>
              </a:rPr>
              <a:t>. </a:t>
            </a:r>
            <a:r>
              <a:rPr lang="en-US" sz="3000" dirty="0" err="1">
                <a:latin typeface="+mn-lt"/>
              </a:rPr>
              <a:t>N.p</a:t>
            </a:r>
            <a:r>
              <a:rPr lang="en-US" sz="3000" dirty="0">
                <a:latin typeface="+mn-lt"/>
              </a:rPr>
              <a:t>., </a:t>
            </a:r>
            <a:r>
              <a:rPr lang="en-US" sz="3000" dirty="0" err="1">
                <a:latin typeface="+mn-lt"/>
              </a:rPr>
              <a:t>n.d.</a:t>
            </a:r>
            <a:r>
              <a:rPr lang="en-US" sz="3000" dirty="0">
                <a:latin typeface="+mn-lt"/>
              </a:rPr>
              <a:t> Web. 3 Nov. 2014</a:t>
            </a:r>
            <a:r>
              <a:rPr lang="en-US" sz="3000" dirty="0" smtClean="0">
                <a:latin typeface="+mn-lt"/>
              </a:rPr>
              <a:t>. &lt;</a:t>
            </a:r>
            <a:r>
              <a:rPr lang="en-US" sz="3000" dirty="0">
                <a:latin typeface="+mn-lt"/>
              </a:rPr>
              <a:t>http://www.un.org/en/peacekeeping/operations/success.shtml&gt;.</a:t>
            </a:r>
          </a:p>
          <a:p>
            <a:pPr marL="500063" indent="-500063">
              <a:spcBef>
                <a:spcPct val="10000"/>
              </a:spcBef>
              <a:defRPr/>
            </a:pPr>
            <a:r>
              <a:rPr lang="en-US" sz="3000" dirty="0">
                <a:latin typeface="+mn-lt"/>
              </a:rPr>
              <a:t> Van der </a:t>
            </a:r>
            <a:r>
              <a:rPr lang="en-US" sz="3000" dirty="0" err="1">
                <a:latin typeface="+mn-lt"/>
              </a:rPr>
              <a:t>Lijn</a:t>
            </a:r>
            <a:r>
              <a:rPr lang="en-US" sz="3000" dirty="0">
                <a:latin typeface="+mn-lt"/>
              </a:rPr>
              <a:t>, J. “If Only There Were a Blueprint! Factors for Success and Failure of UN Peace-Building Operations.” Netherlands Institute of International Relations: </a:t>
            </a:r>
            <a:r>
              <a:rPr lang="en-US" sz="3000" dirty="0" err="1">
                <a:latin typeface="+mn-lt"/>
              </a:rPr>
              <a:t>Clingendael</a:t>
            </a:r>
            <a:r>
              <a:rPr lang="en-US" sz="3000" dirty="0">
                <a:latin typeface="+mn-lt"/>
              </a:rPr>
              <a:t>.</a:t>
            </a:r>
            <a:r>
              <a:rPr lang="en-US" sz="2800" dirty="0">
                <a:latin typeface="+mn-lt"/>
              </a:rPr>
              <a:t> </a:t>
            </a:r>
          </a:p>
          <a:p>
            <a:pPr marL="500063" indent="-500063">
              <a:spcBef>
                <a:spcPct val="10000"/>
              </a:spcBef>
              <a:defRPr/>
            </a:pPr>
            <a:endParaRPr lang="en-US" sz="2800" dirty="0">
              <a:latin typeface="Times New Roman" pitchFamily="-111" charset="0"/>
              <a:ea typeface="ＭＳ Ｐゴシック" pitchFamily="-111" charset="-128"/>
              <a:cs typeface="ＭＳ Ｐゴシック" pitchFamily="-111" charset="-128"/>
            </a:endParaRPr>
          </a:p>
        </p:txBody>
      </p:sp>
      <p:sp>
        <p:nvSpPr>
          <p:cNvPr id="14346" name="Text Box 70"/>
          <p:cNvSpPr txBox="1">
            <a:spLocks noChangeArrowheads="1"/>
          </p:cNvSpPr>
          <p:nvPr/>
        </p:nvSpPr>
        <p:spPr bwMode="auto">
          <a:xfrm>
            <a:off x="39391431" y="20542984"/>
            <a:ext cx="10512425" cy="4977090"/>
          </a:xfrm>
          <a:prstGeom prst="rect">
            <a:avLst/>
          </a:prstGeom>
          <a:solidFill>
            <a:schemeClr val="bg1"/>
          </a:solidFill>
          <a:ln w="38100">
            <a:solidFill>
              <a:srgbClr val="000000"/>
            </a:solidFill>
            <a:round/>
            <a:headEnd/>
            <a:tailEnd/>
          </a:ln>
        </p:spPr>
        <p:txBody>
          <a:bodyPr lIns="914400" tIns="457200" rIns="914400" bIns="914400"/>
          <a:lstStyle>
            <a:lvl1pPr eaLnBrk="0" hangingPunct="0">
              <a:defRPr sz="3200">
                <a:solidFill>
                  <a:schemeClr val="tx1"/>
                </a:solidFill>
                <a:latin typeface="Helvetica" pitchFamily="124" charset="0"/>
                <a:ea typeface="MS PGothic" pitchFamily="34" charset="-128"/>
              </a:defRPr>
            </a:lvl1pPr>
            <a:lvl2pPr marL="742950" indent="-285750" eaLnBrk="0" hangingPunct="0">
              <a:defRPr sz="3200">
                <a:solidFill>
                  <a:schemeClr val="tx1"/>
                </a:solidFill>
                <a:latin typeface="Helvetica" pitchFamily="124" charset="0"/>
                <a:ea typeface="MS PGothic" pitchFamily="34" charset="-128"/>
              </a:defRPr>
            </a:lvl2pPr>
            <a:lvl3pPr marL="1143000" indent="-228600" eaLnBrk="0" hangingPunct="0">
              <a:defRPr sz="3200">
                <a:solidFill>
                  <a:schemeClr val="tx1"/>
                </a:solidFill>
                <a:latin typeface="Helvetica" pitchFamily="124" charset="0"/>
                <a:ea typeface="MS PGothic" pitchFamily="34" charset="-128"/>
              </a:defRPr>
            </a:lvl3pPr>
            <a:lvl4pPr marL="1600200" indent="-228600" eaLnBrk="0" hangingPunct="0">
              <a:defRPr sz="3200">
                <a:solidFill>
                  <a:schemeClr val="tx1"/>
                </a:solidFill>
                <a:latin typeface="Helvetica" pitchFamily="124" charset="0"/>
                <a:ea typeface="MS PGothic" pitchFamily="34" charset="-128"/>
              </a:defRPr>
            </a:lvl4pPr>
            <a:lvl5pPr marL="2057400" indent="-228600" eaLnBrk="0" hangingPunct="0">
              <a:defRPr sz="3200">
                <a:solidFill>
                  <a:schemeClr val="tx1"/>
                </a:solidFill>
                <a:latin typeface="Helvetica" pitchFamily="124" charset="0"/>
                <a:ea typeface="MS PGothic" pitchFamily="34" charset="-128"/>
              </a:defRPr>
            </a:lvl5pPr>
            <a:lvl6pPr marL="2514600" indent="-228600" eaLnBrk="0" fontAlgn="base" hangingPunct="0">
              <a:spcBef>
                <a:spcPct val="0"/>
              </a:spcBef>
              <a:spcAft>
                <a:spcPct val="0"/>
              </a:spcAft>
              <a:defRPr sz="3200">
                <a:solidFill>
                  <a:schemeClr val="tx1"/>
                </a:solidFill>
                <a:latin typeface="Helvetica" pitchFamily="124" charset="0"/>
                <a:ea typeface="MS PGothic" pitchFamily="34" charset="-128"/>
              </a:defRPr>
            </a:lvl6pPr>
            <a:lvl7pPr marL="2971800" indent="-228600" eaLnBrk="0" fontAlgn="base" hangingPunct="0">
              <a:spcBef>
                <a:spcPct val="0"/>
              </a:spcBef>
              <a:spcAft>
                <a:spcPct val="0"/>
              </a:spcAft>
              <a:defRPr sz="3200">
                <a:solidFill>
                  <a:schemeClr val="tx1"/>
                </a:solidFill>
                <a:latin typeface="Helvetica" pitchFamily="124" charset="0"/>
                <a:ea typeface="MS PGothic" pitchFamily="34" charset="-128"/>
              </a:defRPr>
            </a:lvl7pPr>
            <a:lvl8pPr marL="3429000" indent="-228600" eaLnBrk="0" fontAlgn="base" hangingPunct="0">
              <a:spcBef>
                <a:spcPct val="0"/>
              </a:spcBef>
              <a:spcAft>
                <a:spcPct val="0"/>
              </a:spcAft>
              <a:defRPr sz="3200">
                <a:solidFill>
                  <a:schemeClr val="tx1"/>
                </a:solidFill>
                <a:latin typeface="Helvetica" pitchFamily="124" charset="0"/>
                <a:ea typeface="MS PGothic" pitchFamily="34" charset="-128"/>
              </a:defRPr>
            </a:lvl8pPr>
            <a:lvl9pPr marL="3886200" indent="-228600" eaLnBrk="0" fontAlgn="base" hangingPunct="0">
              <a:spcBef>
                <a:spcPct val="0"/>
              </a:spcBef>
              <a:spcAft>
                <a:spcPct val="0"/>
              </a:spcAft>
              <a:defRPr sz="3200">
                <a:solidFill>
                  <a:schemeClr val="tx1"/>
                </a:solidFill>
                <a:latin typeface="Helvetica" pitchFamily="124" charset="0"/>
                <a:ea typeface="MS PGothic" pitchFamily="34" charset="-128"/>
              </a:defRPr>
            </a:lvl9pPr>
          </a:lstStyle>
          <a:p>
            <a:pPr algn="just" eaLnBrk="1" hangingPunct="1"/>
            <a:r>
              <a:rPr lang="en-US" altLang="en-US" sz="4400" b="1" dirty="0">
                <a:solidFill>
                  <a:srgbClr val="000000"/>
                </a:solidFill>
                <a:latin typeface="Calibri" pitchFamily="34" charset="0"/>
              </a:rPr>
              <a:t>Further </a:t>
            </a:r>
            <a:r>
              <a:rPr lang="en-US" altLang="en-US" sz="4400" b="1" dirty="0" smtClean="0">
                <a:solidFill>
                  <a:srgbClr val="000000"/>
                </a:solidFill>
                <a:latin typeface="Calibri" pitchFamily="34" charset="0"/>
              </a:rPr>
              <a:t>information</a:t>
            </a:r>
            <a:endParaRPr lang="en-US" altLang="en-US" sz="4400" b="1" dirty="0">
              <a:solidFill>
                <a:srgbClr val="000000"/>
              </a:solidFill>
              <a:latin typeface="Calibri" pitchFamily="34" charset="0"/>
            </a:endParaRPr>
          </a:p>
          <a:p>
            <a:pPr eaLnBrk="1" hangingPunct="1">
              <a:spcBef>
                <a:spcPct val="10000"/>
              </a:spcBef>
            </a:pPr>
            <a:r>
              <a:rPr lang="en-US" altLang="en-US" sz="2800" dirty="0" smtClean="0">
                <a:latin typeface="Times New Roman" pitchFamily="18" charset="0"/>
              </a:rPr>
              <a:t>More information on each of the countries, conflicts, and  operations may be found at the source for the organization itself, on un.org.</a:t>
            </a:r>
            <a:endParaRPr lang="en-US" altLang="en-US" sz="2800" dirty="0">
              <a:latin typeface="Times New Roman" pitchFamily="18" charset="0"/>
            </a:endParaRPr>
          </a:p>
          <a:p>
            <a:pPr eaLnBrk="1" hangingPunct="1">
              <a:spcBef>
                <a:spcPct val="10000"/>
              </a:spcBef>
            </a:pPr>
            <a:endParaRPr lang="en-US" altLang="en-US" sz="2800" dirty="0" smtClean="0">
              <a:latin typeface="Times New Roman" pitchFamily="18" charset="0"/>
            </a:endParaRPr>
          </a:p>
          <a:p>
            <a:pPr eaLnBrk="1" hangingPunct="1">
              <a:spcBef>
                <a:spcPct val="10000"/>
              </a:spcBef>
            </a:pPr>
            <a:r>
              <a:rPr lang="en-US" altLang="en-US" sz="4400" b="1" dirty="0" smtClean="0">
                <a:latin typeface="Calibri" panose="020F0502020204030204" pitchFamily="34" charset="0"/>
              </a:rPr>
              <a:t>Acknowledgments </a:t>
            </a:r>
          </a:p>
          <a:p>
            <a:pPr eaLnBrk="1" hangingPunct="1">
              <a:spcBef>
                <a:spcPct val="10000"/>
              </a:spcBef>
            </a:pPr>
            <a:r>
              <a:rPr lang="en-US" altLang="en-US" sz="2800" dirty="0" smtClean="0">
                <a:latin typeface="+mn-lt"/>
              </a:rPr>
              <a:t>Images for the country maps and background of this poster were found on Google Images. </a:t>
            </a:r>
            <a:endParaRPr lang="en-US" altLang="en-US" sz="2800" dirty="0">
              <a:latin typeface="+mn-lt"/>
            </a:endParaRPr>
          </a:p>
        </p:txBody>
      </p:sp>
      <p:sp>
        <p:nvSpPr>
          <p:cNvPr id="3" name="Rectangle 180"/>
          <p:cNvSpPr>
            <a:spLocks noChangeArrowheads="1"/>
          </p:cNvSpPr>
          <p:nvPr/>
        </p:nvSpPr>
        <p:spPr bwMode="auto">
          <a:xfrm>
            <a:off x="896938" y="986979"/>
            <a:ext cx="49450625"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a:defRPr/>
            </a:pPr>
            <a:r>
              <a:rPr lang="en-US" sz="9600" b="1" dirty="0" smtClean="0">
                <a:ln>
                  <a:solidFill>
                    <a:schemeClr val="bg1"/>
                  </a:solidFill>
                </a:ln>
                <a:solidFill>
                  <a:srgbClr val="002060"/>
                </a:solidFill>
                <a:effectLst>
                  <a:outerShdw blurRad="38100" dist="38100" dir="2700000" algn="tl">
                    <a:srgbClr val="000000">
                      <a:alpha val="43137"/>
                    </a:srgbClr>
                  </a:outerShdw>
                </a:effectLst>
                <a:latin typeface="Calibri"/>
                <a:ea typeface="ＭＳ Ｐゴシック" charset="0"/>
                <a:cs typeface="ＭＳ Ｐゴシック" charset="0"/>
              </a:rPr>
              <a:t>Why are some United Nations peacekeeping operations more successful than others?</a:t>
            </a:r>
            <a:endParaRPr lang="en-US" sz="9600" b="1" dirty="0">
              <a:ln>
                <a:solidFill>
                  <a:schemeClr val="bg1"/>
                </a:solidFill>
              </a:ln>
              <a:solidFill>
                <a:srgbClr val="002060"/>
              </a:solidFill>
              <a:effectLst>
                <a:outerShdw blurRad="38100" dist="38100" dir="2700000" algn="tl">
                  <a:srgbClr val="000000">
                    <a:alpha val="43137"/>
                  </a:srgbClr>
                </a:outerShdw>
              </a:effectLst>
              <a:latin typeface="Calibri"/>
              <a:ea typeface="ＭＳ Ｐゴシック" charset="0"/>
              <a:cs typeface="ＭＳ Ｐゴシック" charset="0"/>
            </a:endParaRPr>
          </a:p>
        </p:txBody>
      </p:sp>
      <p:pic>
        <p:nvPicPr>
          <p:cNvPr id="1030"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477825" y="6294194"/>
            <a:ext cx="10748252" cy="37224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1"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687581" y="10039439"/>
            <a:ext cx="10538495" cy="42143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2" name="Picture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6431564" y="14701571"/>
            <a:ext cx="11292013" cy="48113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3" name="Picture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6273050" y="19529496"/>
            <a:ext cx="11609042" cy="44085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7" name="Picture 1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304815" y="14821277"/>
            <a:ext cx="9989310" cy="43470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40" name="Picture 16"/>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623745" y="26834981"/>
            <a:ext cx="12527564" cy="52042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41" name="Picture 17"/>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334454" y="26834981"/>
            <a:ext cx="13633709" cy="51399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42" name="Picture 18"/>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4496451" y="26870574"/>
            <a:ext cx="14845584" cy="51690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43" name="Picture 19"/>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9224904" y="26834981"/>
            <a:ext cx="14413325" cy="53646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44" name="Picture 20"/>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4595158" y="6834226"/>
            <a:ext cx="12425362" cy="25031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46" name="Picture 22"/>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3778963" y="17107222"/>
            <a:ext cx="13600885" cy="7887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themeOverride>
</file>

<file path=docProps/app.xml><?xml version="1.0" encoding="utf-8"?>
<Properties xmlns="http://schemas.openxmlformats.org/officeDocument/2006/extended-properties" xmlns:vt="http://schemas.openxmlformats.org/officeDocument/2006/docPropsVTypes">
  <TotalTime>6195</TotalTime>
  <Words>570</Words>
  <Application>Microsoft Office PowerPoint</Application>
  <PresentationFormat>Custom</PresentationFormat>
  <Paragraphs>193</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Default Design</vt:lpstr>
      <vt:lpstr>PowerPoint Presentation</vt:lpstr>
    </vt:vector>
  </TitlesOfParts>
  <LinksUpToDate>false</LinksUpToDate>
  <SharedDoc>false</SharedDoc>
  <HyperlinkBase>http://colinpurrington.com/tips/academic/posterdesign</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Poster template</dc:title>
  <dc:subject>conference poster</dc:subject>
  <dc:creator>Colin Purrington</dc:creator>
  <cp:keywords>poster, conference, session, meeting, symposium, research, presentation</cp:keywords>
  <dc:description>This template is free for you to use to create your poster.  Do not host this file on your own server, even in adapted form. If you need to post a template, please steal somebody else's or just make your own (it's easy).  Thanks!</dc:description>
  <cp:lastModifiedBy>Owner</cp:lastModifiedBy>
  <cp:revision>587</cp:revision>
  <cp:lastPrinted>2014-11-23T17:28:14Z</cp:lastPrinted>
  <dcterms:created xsi:type="dcterms:W3CDTF">2012-06-12T14:08:55Z</dcterms:created>
  <dcterms:modified xsi:type="dcterms:W3CDTF">2014-11-23T17:38:19Z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wner">
    <vt:lpwstr>Colin Purrington</vt:lpwstr>
  </property>
</Properties>
</file>